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76" r:id="rId4"/>
    <p:sldId id="340" r:id="rId5"/>
    <p:sldId id="288" r:id="rId6"/>
    <p:sldId id="287" r:id="rId7"/>
    <p:sldId id="320" r:id="rId8"/>
    <p:sldId id="321" r:id="rId9"/>
    <p:sldId id="327" r:id="rId10"/>
    <p:sldId id="328" r:id="rId11"/>
    <p:sldId id="329" r:id="rId12"/>
    <p:sldId id="341" r:id="rId13"/>
    <p:sldId id="332" r:id="rId14"/>
    <p:sldId id="333" r:id="rId15"/>
    <p:sldId id="298" r:id="rId16"/>
    <p:sldId id="305" r:id="rId17"/>
    <p:sldId id="342" r:id="rId18"/>
    <p:sldId id="343" r:id="rId19"/>
    <p:sldId id="322" r:id="rId20"/>
    <p:sldId id="323" r:id="rId21"/>
    <p:sldId id="325" r:id="rId22"/>
    <p:sldId id="344" r:id="rId23"/>
    <p:sldId id="345" r:id="rId24"/>
    <p:sldId id="330" r:id="rId25"/>
    <p:sldId id="374" r:id="rId26"/>
    <p:sldId id="375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2" r:id="rId35"/>
    <p:sldId id="373" r:id="rId36"/>
    <p:sldId id="336" r:id="rId37"/>
    <p:sldId id="313" r:id="rId38"/>
    <p:sldId id="338" r:id="rId39"/>
    <p:sldId id="371" r:id="rId40"/>
    <p:sldId id="353" r:id="rId41"/>
    <p:sldId id="354" r:id="rId42"/>
    <p:sldId id="362" r:id="rId43"/>
    <p:sldId id="357" r:id="rId44"/>
    <p:sldId id="352" r:id="rId45"/>
    <p:sldId id="358" r:id="rId46"/>
    <p:sldId id="359" r:id="rId47"/>
    <p:sldId id="350" r:id="rId48"/>
    <p:sldId id="363" r:id="rId49"/>
    <p:sldId id="262" r:id="rId50"/>
    <p:sldId id="265" r:id="rId51"/>
  </p:sldIdLst>
  <p:sldSz cx="18288000" cy="10287000"/>
  <p:notesSz cx="6858000" cy="9144000"/>
  <p:embeddedFontLst>
    <p:embeddedFont>
      <p:font typeface="TDTD한강고딕" panose="020B0600000101010101" charset="-127"/>
      <p:regular r:id="rId53"/>
    </p:embeddedFont>
    <p:embeddedFont>
      <p:font typeface="윤고딕" panose="020B0600000101010101" charset="-127"/>
      <p:regular r:id="rId54"/>
    </p:embeddedFont>
    <p:embeddedFont>
      <p:font typeface="Aleo" panose="00000500000000000000" pitchFamily="2" charset="0"/>
      <p:regular r:id="rId55"/>
      <p:bold r:id="rId56"/>
      <p:italic r:id="rId57"/>
      <p:boldItalic r:id="rId58"/>
    </p:embeddedFont>
    <p:embeddedFont>
      <p:font typeface="Anton" pitchFamily="2" charset="0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D9D9D9"/>
    <a:srgbClr val="C0504D"/>
    <a:srgbClr val="8064A2"/>
    <a:srgbClr val="C76361"/>
    <a:srgbClr val="5271FF"/>
    <a:srgbClr val="6AC258"/>
    <a:srgbClr val="1D48FF"/>
    <a:srgbClr val="EEEEEE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544FA-EF48-411A-9534-EAC8FF5BC753}" v="33" dt="2024-12-19T07:50:54.457"/>
    <p1510:client id="{317AD2AB-C172-4054-9E13-2A89D5643439}" v="55" dt="2024-12-19T03:45:27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6242" autoAdjust="0"/>
  </p:normalViewPr>
  <p:slideViewPr>
    <p:cSldViewPr>
      <p:cViewPr>
        <p:scale>
          <a:sx n="70" d="100"/>
          <a:sy n="70" d="100"/>
        </p:scale>
        <p:origin x="78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hyeon Lee" userId="4128f2b07073a030" providerId="LiveId" clId="{21F544FA-EF48-411A-9534-EAC8FF5BC753}"/>
    <pc:docChg chg="undo custSel addSld delSld modSld sldOrd">
      <pc:chgData name="Seunghyeon Lee" userId="4128f2b07073a030" providerId="LiveId" clId="{21F544FA-EF48-411A-9534-EAC8FF5BC753}" dt="2024-12-19T07:52:51.264" v="4112" actId="20577"/>
      <pc:docMkLst>
        <pc:docMk/>
      </pc:docMkLst>
      <pc:sldChg chg="modSp mod">
        <pc:chgData name="Seunghyeon Lee" userId="4128f2b07073a030" providerId="LiveId" clId="{21F544FA-EF48-411A-9534-EAC8FF5BC753}" dt="2024-12-19T07:50:12.945" v="4085" actId="20577"/>
        <pc:sldMkLst>
          <pc:docMk/>
          <pc:sldMk cId="0" sldId="257"/>
        </pc:sldMkLst>
        <pc:spChg chg="mod">
          <ac:chgData name="Seunghyeon Lee" userId="4128f2b07073a030" providerId="LiveId" clId="{21F544FA-EF48-411A-9534-EAC8FF5BC753}" dt="2024-12-19T07:50:12.945" v="4085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Seunghyeon Lee" userId="4128f2b07073a030" providerId="LiveId" clId="{21F544FA-EF48-411A-9534-EAC8FF5BC753}" dt="2024-12-19T07:34:41.622" v="3909" actId="12788"/>
        <pc:sldMkLst>
          <pc:docMk/>
          <pc:sldMk cId="0" sldId="262"/>
        </pc:sldMkLst>
        <pc:spChg chg="mod">
          <ac:chgData name="Seunghyeon Lee" userId="4128f2b07073a030" providerId="LiveId" clId="{21F544FA-EF48-411A-9534-EAC8FF5BC753}" dt="2024-12-19T07:34:03.857" v="3902" actId="165"/>
          <ac:spMkLst>
            <pc:docMk/>
            <pc:sldMk cId="0" sldId="262"/>
            <ac:spMk id="3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4:03.857" v="3902" actId="165"/>
          <ac:spMkLst>
            <pc:docMk/>
            <pc:sldMk cId="0" sldId="262"/>
            <ac:spMk id="4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3:25.134" v="3895" actId="165"/>
          <ac:spMkLst>
            <pc:docMk/>
            <pc:sldMk cId="0" sldId="262"/>
            <ac:spMk id="6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3:25.134" v="3895" actId="165"/>
          <ac:spMkLst>
            <pc:docMk/>
            <pc:sldMk cId="0" sldId="262"/>
            <ac:spMk id="7" creationId="{00000000-0000-0000-0000-000000000000}"/>
          </ac:spMkLst>
        </pc:spChg>
        <pc:spChg chg="mod topLvl">
          <ac:chgData name="Seunghyeon Lee" userId="4128f2b07073a030" providerId="LiveId" clId="{21F544FA-EF48-411A-9534-EAC8FF5BC753}" dt="2024-12-19T07:34:12.031" v="3904" actId="164"/>
          <ac:spMkLst>
            <pc:docMk/>
            <pc:sldMk cId="0" sldId="262"/>
            <ac:spMk id="8" creationId="{5D537D2A-DD2A-E9F2-FAC8-CA67955F780C}"/>
          </ac:spMkLst>
        </pc:spChg>
        <pc:spChg chg="mod topLvl">
          <ac:chgData name="Seunghyeon Lee" userId="4128f2b07073a030" providerId="LiveId" clId="{21F544FA-EF48-411A-9534-EAC8FF5BC753}" dt="2024-12-19T07:33:59.111" v="3901" actId="164"/>
          <ac:spMkLst>
            <pc:docMk/>
            <pc:sldMk cId="0" sldId="262"/>
            <ac:spMk id="9" creationId="{E324DBF0-AEFE-07B8-57AC-6DA778379158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0" creationId="{5398FEA5-D9F1-E69A-4F2C-42079AC3927F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1" creationId="{855919EC-4B64-EFA6-12FA-1C123314E3D9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3" creationId="{F8829E22-1181-F64B-1A47-A3086B07EDFE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4" creationId="{E390DF4E-3251-C867-0A23-6FD399C733B3}"/>
          </ac:spMkLst>
        </pc:spChg>
        <pc:spChg chg="mod topLvl">
          <ac:chgData name="Seunghyeon Lee" userId="4128f2b07073a030" providerId="LiveId" clId="{21F544FA-EF48-411A-9534-EAC8FF5BC753}" dt="2024-12-19T07:34:21.889" v="3906" actId="20577"/>
          <ac:spMkLst>
            <pc:docMk/>
            <pc:sldMk cId="0" sldId="262"/>
            <ac:spMk id="26" creationId="{8A399D67-DCD0-14FD-C3C7-EB5074692220}"/>
          </ac:spMkLst>
        </pc:spChg>
        <pc:spChg chg="mod topLvl">
          <ac:chgData name="Seunghyeon Lee" userId="4128f2b07073a030" providerId="LiveId" clId="{21F544FA-EF48-411A-9534-EAC8FF5BC753}" dt="2024-12-19T07:34:12.031" v="3904" actId="164"/>
          <ac:spMkLst>
            <pc:docMk/>
            <pc:sldMk cId="0" sldId="262"/>
            <ac:spMk id="29" creationId="{00000000-0000-0000-0000-000000000000}"/>
          </ac:spMkLst>
        </pc:spChg>
        <pc:spChg chg="mod topLvl">
          <ac:chgData name="Seunghyeon Lee" userId="4128f2b07073a030" providerId="LiveId" clId="{21F544FA-EF48-411A-9534-EAC8FF5BC753}" dt="2024-12-19T06:50:30.810" v="3451" actId="164"/>
          <ac:spMkLst>
            <pc:docMk/>
            <pc:sldMk cId="0" sldId="262"/>
            <ac:spMk id="32" creationId="{EAC192A1-551A-EEB4-ACA4-0FA963444165}"/>
          </ac:spMkLst>
        </pc:spChg>
        <pc:spChg chg="mod topLvl">
          <ac:chgData name="Seunghyeon Lee" userId="4128f2b07073a030" providerId="LiveId" clId="{21F544FA-EF48-411A-9534-EAC8FF5BC753}" dt="2024-12-19T06:50:30.810" v="3451" actId="164"/>
          <ac:spMkLst>
            <pc:docMk/>
            <pc:sldMk cId="0" sldId="262"/>
            <ac:spMk id="33" creationId="{D5F9E54A-A853-D479-D18D-6FEA9ABFD297}"/>
          </ac:spMkLst>
        </pc:spChg>
        <pc:spChg chg="mod">
          <ac:chgData name="Seunghyeon Lee" userId="4128f2b07073a030" providerId="LiveId" clId="{21F544FA-EF48-411A-9534-EAC8FF5BC753}" dt="2024-12-19T06:50:16.499" v="3449" actId="165"/>
          <ac:spMkLst>
            <pc:docMk/>
            <pc:sldMk cId="0" sldId="262"/>
            <ac:spMk id="34" creationId="{616D60A8-3ECB-D41F-71EB-50F9F673EC02}"/>
          </ac:spMkLst>
        </pc:spChg>
        <pc:spChg chg="mod">
          <ac:chgData name="Seunghyeon Lee" userId="4128f2b07073a030" providerId="LiveId" clId="{21F544FA-EF48-411A-9534-EAC8FF5BC753}" dt="2024-12-19T06:50:16.499" v="3449" actId="165"/>
          <ac:spMkLst>
            <pc:docMk/>
            <pc:sldMk cId="0" sldId="262"/>
            <ac:spMk id="35" creationId="{A2FE9F65-7757-C882-6B2E-8FA63C8BBD9D}"/>
          </ac:spMkLst>
        </pc:spChg>
        <pc:spChg chg="mod">
          <ac:chgData name="Seunghyeon Lee" userId="4128f2b07073a030" providerId="LiveId" clId="{21F544FA-EF48-411A-9534-EAC8FF5BC753}" dt="2024-12-19T04:03:02.812" v="1" actId="255"/>
          <ac:spMkLst>
            <pc:docMk/>
            <pc:sldMk cId="0" sldId="262"/>
            <ac:spMk id="40" creationId="{24893BF5-0956-6115-829F-C9B42A8CDA0D}"/>
          </ac:spMkLst>
        </pc:spChg>
        <pc:grpChg chg="mod topLvl">
          <ac:chgData name="Seunghyeon Lee" userId="4128f2b07073a030" providerId="LiveId" clId="{21F544FA-EF48-411A-9534-EAC8FF5BC753}" dt="2024-12-19T07:34:12.031" v="3904" actId="164"/>
          <ac:grpSpMkLst>
            <pc:docMk/>
            <pc:sldMk cId="0" sldId="262"/>
            <ac:grpSpMk id="2" creationId="{00000000-0000-0000-0000-000000000000}"/>
          </ac:grpSpMkLst>
        </pc:grpChg>
        <pc:grpChg chg="mod topLvl">
          <ac:chgData name="Seunghyeon Lee" userId="4128f2b07073a030" providerId="LiveId" clId="{21F544FA-EF48-411A-9534-EAC8FF5BC753}" dt="2024-12-19T07:33:59.111" v="3901" actId="164"/>
          <ac:grpSpMkLst>
            <pc:docMk/>
            <pc:sldMk cId="0" sldId="262"/>
            <ac:grpSpMk id="5" creationId="{00000000-0000-0000-0000-000000000000}"/>
          </ac:grpSpMkLst>
        </pc:grpChg>
        <pc:grpChg chg="add mod">
          <ac:chgData name="Seunghyeon Lee" userId="4128f2b07073a030" providerId="LiveId" clId="{21F544FA-EF48-411A-9534-EAC8FF5BC753}" dt="2024-12-19T05:51:23.649" v="493"/>
          <ac:grpSpMkLst>
            <pc:docMk/>
            <pc:sldMk cId="0" sldId="262"/>
            <ac:grpSpMk id="15" creationId="{C59F42F4-A19C-F8EB-85E9-F849AEF2A801}"/>
          </ac:grpSpMkLst>
        </pc:grpChg>
        <pc:grpChg chg="mod">
          <ac:chgData name="Seunghyeon Lee" userId="4128f2b07073a030" providerId="LiveId" clId="{21F544FA-EF48-411A-9534-EAC8FF5BC753}" dt="2024-12-19T05:51:23.649" v="493"/>
          <ac:grpSpMkLst>
            <pc:docMk/>
            <pc:sldMk cId="0" sldId="262"/>
            <ac:grpSpMk id="19" creationId="{4E66ECF5-A047-B726-8AF6-C0B8D18E03EE}"/>
          </ac:grpSpMkLst>
        </pc:grpChg>
        <pc:grpChg chg="add del mod">
          <ac:chgData name="Seunghyeon Lee" userId="4128f2b07073a030" providerId="LiveId" clId="{21F544FA-EF48-411A-9534-EAC8FF5BC753}" dt="2024-12-19T06:50:16.499" v="3449" actId="165"/>
          <ac:grpSpMkLst>
            <pc:docMk/>
            <pc:sldMk cId="0" sldId="262"/>
            <ac:grpSpMk id="25" creationId="{388C4C2C-9F41-2F95-F6D7-ECD29D904A47}"/>
          </ac:grpSpMkLst>
        </pc:grpChg>
        <pc:grpChg chg="del mod">
          <ac:chgData name="Seunghyeon Lee" userId="4128f2b07073a030" providerId="LiveId" clId="{21F544FA-EF48-411A-9534-EAC8FF5BC753}" dt="2024-12-19T06:51:53.332" v="3460" actId="165"/>
          <ac:grpSpMkLst>
            <pc:docMk/>
            <pc:sldMk cId="0" sldId="262"/>
            <ac:grpSpMk id="27" creationId="{0E9B09A6-987B-7579-74C8-2482446C558F}"/>
          </ac:grpSpMkLst>
        </pc:grpChg>
        <pc:grpChg chg="del mod">
          <ac:chgData name="Seunghyeon Lee" userId="4128f2b07073a030" providerId="LiveId" clId="{21F544FA-EF48-411A-9534-EAC8FF5BC753}" dt="2024-12-19T06:51:23.669" v="3452" actId="165"/>
          <ac:grpSpMkLst>
            <pc:docMk/>
            <pc:sldMk cId="0" sldId="262"/>
            <ac:grpSpMk id="28" creationId="{49B479C3-7925-BED1-8558-2A97BCA7970F}"/>
          </ac:grpSpMkLst>
        </pc:grpChg>
        <pc:grpChg chg="del">
          <ac:chgData name="Seunghyeon Lee" userId="4128f2b07073a030" providerId="LiveId" clId="{21F544FA-EF48-411A-9534-EAC8FF5BC753}" dt="2024-12-19T05:51:23.335" v="492" actId="478"/>
          <ac:grpSpMkLst>
            <pc:docMk/>
            <pc:sldMk cId="0" sldId="262"/>
            <ac:grpSpMk id="30" creationId="{0380260A-C7F0-A8A9-85BC-C0A52F42DB3B}"/>
          </ac:grpSpMkLst>
        </pc:grpChg>
        <pc:grpChg chg="mod topLvl">
          <ac:chgData name="Seunghyeon Lee" userId="4128f2b07073a030" providerId="LiveId" clId="{21F544FA-EF48-411A-9534-EAC8FF5BC753}" dt="2024-12-19T06:50:30.810" v="3451" actId="164"/>
          <ac:grpSpMkLst>
            <pc:docMk/>
            <pc:sldMk cId="0" sldId="262"/>
            <ac:grpSpMk id="31" creationId="{3E95524C-3802-AA8E-72ED-47950A9E6D5E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36" creationId="{29A7C79C-0976-6DCF-9F84-087077714D89}"/>
          </ac:grpSpMkLst>
        </pc:grpChg>
        <pc:grpChg chg="add del mod">
          <ac:chgData name="Seunghyeon Lee" userId="4128f2b07073a030" providerId="LiveId" clId="{21F544FA-EF48-411A-9534-EAC8FF5BC753}" dt="2024-12-19T07:34:03.857" v="3902" actId="165"/>
          <ac:grpSpMkLst>
            <pc:docMk/>
            <pc:sldMk cId="0" sldId="262"/>
            <ac:grpSpMk id="37" creationId="{FA332778-BBE1-7061-5C12-34B72A7EBCCB}"/>
          </ac:grpSpMkLst>
        </pc:grpChg>
        <pc:grpChg chg="add del mod">
          <ac:chgData name="Seunghyeon Lee" userId="4128f2b07073a030" providerId="LiveId" clId="{21F544FA-EF48-411A-9534-EAC8FF5BC753}" dt="2024-12-19T07:33:25.134" v="3895" actId="165"/>
          <ac:grpSpMkLst>
            <pc:docMk/>
            <pc:sldMk cId="0" sldId="262"/>
            <ac:grpSpMk id="38" creationId="{4E268754-2C4C-DEBF-39B8-90D87A0DAA4E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39" creationId="{0EAB44C8-3C61-2E01-3BF5-DA5372309D07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41" creationId="{A928ED8F-8E26-6BBF-7893-1D5639D4758A}"/>
          </ac:grpSpMkLst>
        </pc:grpChg>
        <pc:grpChg chg="add mod">
          <ac:chgData name="Seunghyeon Lee" userId="4128f2b07073a030" providerId="LiveId" clId="{21F544FA-EF48-411A-9534-EAC8FF5BC753}" dt="2024-12-19T07:34:41.622" v="3909" actId="12788"/>
          <ac:grpSpMkLst>
            <pc:docMk/>
            <pc:sldMk cId="0" sldId="262"/>
            <ac:grpSpMk id="42" creationId="{725AE8B8-0E3F-1675-E5C5-A298C61E04D9}"/>
          </ac:grpSpMkLst>
        </pc:grpChg>
      </pc:sldChg>
      <pc:sldChg chg="addSp delSp modSp mod">
        <pc:chgData name="Seunghyeon Lee" userId="4128f2b07073a030" providerId="LiveId" clId="{21F544FA-EF48-411A-9534-EAC8FF5BC753}" dt="2024-12-19T07:50:54.457" v="4110" actId="164"/>
        <pc:sldMkLst>
          <pc:docMk/>
          <pc:sldMk cId="2996572101" sldId="288"/>
        </pc:sldMkLst>
        <pc:spChg chg="mod topLvl">
          <ac:chgData name="Seunghyeon Lee" userId="4128f2b07073a030" providerId="LiveId" clId="{21F544FA-EF48-411A-9534-EAC8FF5BC753}" dt="2024-12-19T07:50:54.457" v="4110" actId="164"/>
          <ac:spMkLst>
            <pc:docMk/>
            <pc:sldMk cId="2996572101" sldId="288"/>
            <ac:spMk id="2" creationId="{32C130C3-0E2C-2999-CED9-30149FA36A8A}"/>
          </ac:spMkLst>
        </pc:spChg>
        <pc:spChg chg="mod">
          <ac:chgData name="Seunghyeon Lee" userId="4128f2b07073a030" providerId="LiveId" clId="{21F544FA-EF48-411A-9534-EAC8FF5BC753}" dt="2024-12-19T07:50:40.777" v="4107" actId="165"/>
          <ac:spMkLst>
            <pc:docMk/>
            <pc:sldMk cId="2996572101" sldId="288"/>
            <ac:spMk id="4" creationId="{E837F307-1D1B-2EA1-1D02-8F9B57B07418}"/>
          </ac:spMkLst>
        </pc:spChg>
        <pc:spChg chg="mod">
          <ac:chgData name="Seunghyeon Lee" userId="4128f2b07073a030" providerId="LiveId" clId="{21F544FA-EF48-411A-9534-EAC8FF5BC753}" dt="2024-12-19T07:50:40.777" v="4107" actId="165"/>
          <ac:spMkLst>
            <pc:docMk/>
            <pc:sldMk cId="2996572101" sldId="288"/>
            <ac:spMk id="5" creationId="{276877D8-9E9C-8F9E-A730-B9B48EF9D8C0}"/>
          </ac:spMkLst>
        </pc:spChg>
        <pc:spChg chg="mod">
          <ac:chgData name="Seunghyeon Lee" userId="4128f2b07073a030" providerId="LiveId" clId="{21F544FA-EF48-411A-9534-EAC8FF5BC753}" dt="2024-12-19T07:50:50.205" v="4109" actId="12788"/>
          <ac:spMkLst>
            <pc:docMk/>
            <pc:sldMk cId="2996572101" sldId="288"/>
            <ac:spMk id="7" creationId="{7FB4C221-FEC7-9FDF-ACD0-FCA03C816B69}"/>
          </ac:spMkLst>
        </pc:spChg>
        <pc:grpChg chg="mod topLvl">
          <ac:chgData name="Seunghyeon Lee" userId="4128f2b07073a030" providerId="LiveId" clId="{21F544FA-EF48-411A-9534-EAC8FF5BC753}" dt="2024-12-19T07:50:54.457" v="4110" actId="164"/>
          <ac:grpSpMkLst>
            <pc:docMk/>
            <pc:sldMk cId="2996572101" sldId="288"/>
            <ac:grpSpMk id="3" creationId="{D660FD85-AE7E-198E-D341-43D73C5FEAB1}"/>
          </ac:grpSpMkLst>
        </pc:grpChg>
        <pc:grpChg chg="add mod">
          <ac:chgData name="Seunghyeon Lee" userId="4128f2b07073a030" providerId="LiveId" clId="{21F544FA-EF48-411A-9534-EAC8FF5BC753}" dt="2024-12-19T07:50:54.457" v="4110" actId="164"/>
          <ac:grpSpMkLst>
            <pc:docMk/>
            <pc:sldMk cId="2996572101" sldId="288"/>
            <ac:grpSpMk id="6" creationId="{D026E759-33F9-35CF-5449-7395120DB2DA}"/>
          </ac:grpSpMkLst>
        </pc:grpChg>
        <pc:grpChg chg="del">
          <ac:chgData name="Seunghyeon Lee" userId="4128f2b07073a030" providerId="LiveId" clId="{21F544FA-EF48-411A-9534-EAC8FF5BC753}" dt="2024-12-19T07:50:40.777" v="4107" actId="165"/>
          <ac:grpSpMkLst>
            <pc:docMk/>
            <pc:sldMk cId="2996572101" sldId="288"/>
            <ac:grpSpMk id="9" creationId="{BC7A3176-64B9-CDF5-FA81-6C1D07DBAAC0}"/>
          </ac:grpSpMkLst>
        </pc:grpChg>
      </pc:sldChg>
      <pc:sldChg chg="del">
        <pc:chgData name="Seunghyeon Lee" userId="4128f2b07073a030" providerId="LiveId" clId="{21F544FA-EF48-411A-9534-EAC8FF5BC753}" dt="2024-12-19T07:23:00.539" v="3858" actId="47"/>
        <pc:sldMkLst>
          <pc:docMk/>
          <pc:sldMk cId="2931084711" sldId="293"/>
        </pc:sldMkLst>
      </pc:sldChg>
      <pc:sldChg chg="delSp modSp add del mod ord">
        <pc:chgData name="Seunghyeon Lee" userId="4128f2b07073a030" providerId="LiveId" clId="{21F544FA-EF48-411A-9534-EAC8FF5BC753}" dt="2024-12-19T07:52:51.264" v="4112" actId="20577"/>
        <pc:sldMkLst>
          <pc:docMk/>
          <pc:sldMk cId="2928755052" sldId="330"/>
        </pc:sldMkLst>
        <pc:spChg chg="mod">
          <ac:chgData name="Seunghyeon Lee" userId="4128f2b07073a030" providerId="LiveId" clId="{21F544FA-EF48-411A-9534-EAC8FF5BC753}" dt="2024-12-19T07:08:58.610" v="3652" actId="20577"/>
          <ac:spMkLst>
            <pc:docMk/>
            <pc:sldMk cId="2928755052" sldId="330"/>
            <ac:spMk id="27" creationId="{1E0C3A40-FC2D-5E3D-7AA0-E7DA8EFBDE4C}"/>
          </ac:spMkLst>
        </pc:spChg>
        <pc:spChg chg="mod">
          <ac:chgData name="Seunghyeon Lee" userId="4128f2b07073a030" providerId="LiveId" clId="{21F544FA-EF48-411A-9534-EAC8FF5BC753}" dt="2024-12-19T07:52:47.954" v="4111" actId="6549"/>
          <ac:spMkLst>
            <pc:docMk/>
            <pc:sldMk cId="2928755052" sldId="330"/>
            <ac:spMk id="32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52:51.264" v="4112" actId="20577"/>
          <ac:spMkLst>
            <pc:docMk/>
            <pc:sldMk cId="2928755052" sldId="330"/>
            <ac:spMk id="33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10:16.169" v="3667" actId="20577"/>
          <ac:spMkLst>
            <pc:docMk/>
            <pc:sldMk cId="2928755052" sldId="330"/>
            <ac:spMk id="34" creationId="{7A4B4042-EDB4-8D2E-4104-0E4F4368E2BB}"/>
          </ac:spMkLst>
        </pc:spChg>
        <pc:spChg chg="del mod">
          <ac:chgData name="Seunghyeon Lee" userId="4128f2b07073a030" providerId="LiveId" clId="{21F544FA-EF48-411A-9534-EAC8FF5BC753}" dt="2024-12-19T07:03:16.797" v="3525" actId="478"/>
          <ac:spMkLst>
            <pc:docMk/>
            <pc:sldMk cId="2928755052" sldId="330"/>
            <ac:spMk id="35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10:31.182" v="3668" actId="6549"/>
          <ac:spMkLst>
            <pc:docMk/>
            <pc:sldMk cId="2928755052" sldId="330"/>
            <ac:spMk id="36" creationId="{7A4B4042-EDB4-8D2E-4104-0E4F4368E2BB}"/>
          </ac:spMkLst>
        </pc:spChg>
      </pc:sldChg>
      <pc:sldChg chg="del">
        <pc:chgData name="Seunghyeon Lee" userId="4128f2b07073a030" providerId="LiveId" clId="{21F544FA-EF48-411A-9534-EAC8FF5BC753}" dt="2024-12-19T07:31:34.078" v="3886" actId="2696"/>
        <pc:sldMkLst>
          <pc:docMk/>
          <pc:sldMk cId="1073313306" sldId="371"/>
        </pc:sldMkLst>
      </pc:sldChg>
      <pc:sldChg chg="add del ord">
        <pc:chgData name="Seunghyeon Lee" userId="4128f2b07073a030" providerId="LiveId" clId="{21F544FA-EF48-411A-9534-EAC8FF5BC753}" dt="2024-12-19T07:32:23.780" v="3890" actId="2696"/>
        <pc:sldMkLst>
          <pc:docMk/>
          <pc:sldMk cId="2617442836" sldId="371"/>
        </pc:sldMkLst>
      </pc:sldChg>
      <pc:sldChg chg="add">
        <pc:chgData name="Seunghyeon Lee" userId="4128f2b07073a030" providerId="LiveId" clId="{21F544FA-EF48-411A-9534-EAC8FF5BC753}" dt="2024-12-19T07:32:27.955" v="3891"/>
        <pc:sldMkLst>
          <pc:docMk/>
          <pc:sldMk cId="3422187141" sldId="371"/>
        </pc:sldMkLst>
      </pc:sldChg>
      <pc:sldChg chg="addSp delSp modSp add del mod">
        <pc:chgData name="Seunghyeon Lee" userId="4128f2b07073a030" providerId="LiveId" clId="{21F544FA-EF48-411A-9534-EAC8FF5BC753}" dt="2024-12-19T07:44:12.128" v="3990" actId="408"/>
        <pc:sldMkLst>
          <pc:docMk/>
          <pc:sldMk cId="890659400" sldId="374"/>
        </pc:sldMkLst>
        <pc:spChg chg="mod">
          <ac:chgData name="Seunghyeon Lee" userId="4128f2b07073a030" providerId="LiveId" clId="{21F544FA-EF48-411A-9534-EAC8FF5BC753}" dt="2024-12-19T04:18:13.396" v="17" actId="1582"/>
          <ac:spMkLst>
            <pc:docMk/>
            <pc:sldMk cId="890659400" sldId="374"/>
            <ac:spMk id="2" creationId="{759D3CF1-4C26-2180-98D2-1C46D3448B5A}"/>
          </ac:spMkLst>
        </pc:spChg>
        <pc:spChg chg="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3" creationId="{024441DC-844A-4CFA-7F00-04723559F67F}"/>
          </ac:spMkLst>
        </pc:spChg>
        <pc:spChg chg="mod">
          <ac:chgData name="Seunghyeon Lee" userId="4128f2b07073a030" providerId="LiveId" clId="{21F544FA-EF48-411A-9534-EAC8FF5BC753}" dt="2024-12-19T07:43:15.936" v="3953" actId="552"/>
          <ac:spMkLst>
            <pc:docMk/>
            <pc:sldMk cId="890659400" sldId="374"/>
            <ac:spMk id="4" creationId="{F6F5B21E-59D2-E37F-2B11-F5F80F5CDFA9}"/>
          </ac:spMkLst>
        </pc:spChg>
        <pc:spChg chg="add del mod">
          <ac:chgData name="Seunghyeon Lee" userId="4128f2b07073a030" providerId="LiveId" clId="{21F544FA-EF48-411A-9534-EAC8FF5BC753}" dt="2024-12-19T05:36:48.651" v="72" actId="478"/>
          <ac:spMkLst>
            <pc:docMk/>
            <pc:sldMk cId="890659400" sldId="374"/>
            <ac:spMk id="6" creationId="{C274F857-6BD2-941A-5D2B-076554CBA196}"/>
          </ac:spMkLst>
        </pc:spChg>
        <pc:spChg chg="mod">
          <ac:chgData name="Seunghyeon Lee" userId="4128f2b07073a030" providerId="LiveId" clId="{21F544FA-EF48-411A-9534-EAC8FF5BC753}" dt="2024-12-19T07:43:57.829" v="3981" actId="552"/>
          <ac:spMkLst>
            <pc:docMk/>
            <pc:sldMk cId="890659400" sldId="374"/>
            <ac:spMk id="7" creationId="{BC03433B-14D5-9FBA-C9FA-DFD6EAEBC5A3}"/>
          </ac:spMkLst>
        </pc:spChg>
        <pc:spChg chg="add 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8" creationId="{382984CE-96B8-64BB-D33A-ECB8E6B1BE73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0" creationId="{E8954CAE-B01C-3A1D-5E58-A8815E33C5A4}"/>
          </ac:spMkLst>
        </pc:spChg>
        <pc:spChg chg="del ord">
          <ac:chgData name="Seunghyeon Lee" userId="4128f2b07073a030" providerId="LiveId" clId="{21F544FA-EF48-411A-9534-EAC8FF5BC753}" dt="2024-12-19T05:44:46.321" v="418" actId="478"/>
          <ac:spMkLst>
            <pc:docMk/>
            <pc:sldMk cId="890659400" sldId="374"/>
            <ac:spMk id="11" creationId="{752476E8-D798-9A74-BB10-98F48C037426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3" creationId="{0CB11B0A-FDC1-5ABC-A4B4-3F00743DCE30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4" creationId="{9BC1C0CC-75E5-4846-F264-556C872C21D6}"/>
          </ac:spMkLst>
        </pc:spChg>
        <pc:spChg chg="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20" creationId="{AE9C8A44-80D2-8CF0-095A-4060BDF1AAEA}"/>
          </ac:spMkLst>
        </pc:spChg>
        <pc:spChg chg="mod">
          <ac:chgData name="Seunghyeon Lee" userId="4128f2b07073a030" providerId="LiveId" clId="{21F544FA-EF48-411A-9534-EAC8FF5BC753}" dt="2024-12-19T07:43:21.625" v="3962" actId="553"/>
          <ac:spMkLst>
            <pc:docMk/>
            <pc:sldMk cId="890659400" sldId="374"/>
            <ac:spMk id="24" creationId="{E0112443-72DE-4C6F-1C9D-48734394206B}"/>
          </ac:spMkLst>
        </pc:spChg>
        <pc:spChg chg="mod">
          <ac:chgData name="Seunghyeon Lee" userId="4128f2b07073a030" providerId="LiveId" clId="{21F544FA-EF48-411A-9534-EAC8FF5BC753}" dt="2024-12-19T07:44:02.710" v="3988" actId="553"/>
          <ac:spMkLst>
            <pc:docMk/>
            <pc:sldMk cId="890659400" sldId="374"/>
            <ac:spMk id="25" creationId="{C9BF2DDC-37FE-031E-CFB8-ECB16BD2E826}"/>
          </ac:spMkLst>
        </pc:spChg>
        <pc:picChg chg="mod">
          <ac:chgData name="Seunghyeon Lee" userId="4128f2b07073a030" providerId="LiveId" clId="{21F544FA-EF48-411A-9534-EAC8FF5BC753}" dt="2024-12-19T07:44:02.710" v="3988" actId="553"/>
          <ac:picMkLst>
            <pc:docMk/>
            <pc:sldMk cId="890659400" sldId="374"/>
            <ac:picMk id="19" creationId="{B38BDC5A-8165-9A4A-407B-24C342F03D39}"/>
          </ac:picMkLst>
        </pc:picChg>
      </pc:sldChg>
      <pc:sldChg chg="modSp mod">
        <pc:chgData name="Seunghyeon Lee" userId="4128f2b07073a030" providerId="LiveId" clId="{21F544FA-EF48-411A-9534-EAC8FF5BC753}" dt="2024-12-19T07:22:36.199" v="3855" actId="408"/>
        <pc:sldMkLst>
          <pc:docMk/>
          <pc:sldMk cId="1207467642" sldId="375"/>
        </pc:sldMkLst>
        <pc:spChg chg="mod">
          <ac:chgData name="Seunghyeon Lee" userId="4128f2b07073a030" providerId="LiveId" clId="{21F544FA-EF48-411A-9534-EAC8FF5BC753}" dt="2024-12-19T05:34:57.650" v="55" actId="113"/>
          <ac:spMkLst>
            <pc:docMk/>
            <pc:sldMk cId="1207467642" sldId="375"/>
            <ac:spMk id="12" creationId="{48CE20F5-8C66-14F6-5C11-C3C207FCD0AA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13" creationId="{6843DD13-C3EA-6764-1BB6-AA54CBD15E48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14" creationId="{849145AA-AC38-6BAE-2AF0-12537104584C}"/>
          </ac:spMkLst>
        </pc:spChg>
        <pc:spChg chg="mod">
          <ac:chgData name="Seunghyeon Lee" userId="4128f2b07073a030" providerId="LiveId" clId="{21F544FA-EF48-411A-9534-EAC8FF5BC753}" dt="2024-12-19T05:34:35.075" v="53" actId="113"/>
          <ac:spMkLst>
            <pc:docMk/>
            <pc:sldMk cId="1207467642" sldId="375"/>
            <ac:spMk id="15" creationId="{57BA1150-137A-EF73-398D-F6F04CADED56}"/>
          </ac:spMkLst>
        </pc:spChg>
        <pc:spChg chg="mod">
          <ac:chgData name="Seunghyeon Lee" userId="4128f2b07073a030" providerId="LiveId" clId="{21F544FA-EF48-411A-9534-EAC8FF5BC753}" dt="2024-12-19T07:19:30.968" v="3743" actId="6549"/>
          <ac:spMkLst>
            <pc:docMk/>
            <pc:sldMk cId="1207467642" sldId="375"/>
            <ac:spMk id="16" creationId="{02F221A6-821D-FF7F-548A-4EFA67757F9E}"/>
          </ac:spMkLst>
        </pc:spChg>
        <pc:spChg chg="mod">
          <ac:chgData name="Seunghyeon Lee" userId="4128f2b07073a030" providerId="LiveId" clId="{21F544FA-EF48-411A-9534-EAC8FF5BC753}" dt="2024-12-19T07:20:00.708" v="3754" actId="20577"/>
          <ac:spMkLst>
            <pc:docMk/>
            <pc:sldMk cId="1207467642" sldId="375"/>
            <ac:spMk id="18" creationId="{1E0C3A40-FC2D-5E3D-7AA0-E7DA8EFBDE4C}"/>
          </ac:spMkLst>
        </pc:spChg>
        <pc:spChg chg="mod">
          <ac:chgData name="Seunghyeon Lee" userId="4128f2b07073a030" providerId="LiveId" clId="{21F544FA-EF48-411A-9534-EAC8FF5BC753}" dt="2024-12-19T05:34:32.998" v="52" actId="113"/>
          <ac:spMkLst>
            <pc:docMk/>
            <pc:sldMk cId="1207467642" sldId="375"/>
            <ac:spMk id="19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20:11.921" v="3771" actId="20577"/>
          <ac:spMkLst>
            <pc:docMk/>
            <pc:sldMk cId="1207467642" sldId="375"/>
            <ac:spMk id="20" creationId="{5C044B32-8DB5-3AAF-AACB-0AD1E2EA4AA0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24" creationId="{60E71E58-D9E2-CADD-00A1-1181AA957B54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25" creationId="{14833DAF-B494-FBFD-1178-BC8AA2C21B76}"/>
          </ac:spMkLst>
        </pc:spChg>
        <pc:spChg chg="mod">
          <ac:chgData name="Seunghyeon Lee" userId="4128f2b07073a030" providerId="LiveId" clId="{21F544FA-EF48-411A-9534-EAC8FF5BC753}" dt="2024-12-19T07:20:40.453" v="3804" actId="20577"/>
          <ac:spMkLst>
            <pc:docMk/>
            <pc:sldMk cId="1207467642" sldId="375"/>
            <ac:spMk id="26" creationId="{D3EB255A-7757-809F-2215-D22C226A1F5B}"/>
          </ac:spMkLst>
        </pc:spChg>
      </pc:sldChg>
      <pc:sldChg chg="addSp delSp modSp mod">
        <pc:chgData name="Seunghyeon Lee" userId="4128f2b07073a030" providerId="LiveId" clId="{21F544FA-EF48-411A-9534-EAC8FF5BC753}" dt="2024-12-19T07:46:56.327" v="3995" actId="1036"/>
        <pc:sldMkLst>
          <pc:docMk/>
          <pc:sldMk cId="2972330090" sldId="376"/>
        </pc:sldMkLst>
        <pc:spChg chg="mod">
          <ac:chgData name="Seunghyeon Lee" userId="4128f2b07073a030" providerId="LiveId" clId="{21F544FA-EF48-411A-9534-EAC8FF5BC753}" dt="2024-12-19T07:46:52.602" v="3993" actId="1036"/>
          <ac:spMkLst>
            <pc:docMk/>
            <pc:sldMk cId="2972330090" sldId="376"/>
            <ac:spMk id="6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46:52.602" v="3993" actId="1036"/>
          <ac:spMkLst>
            <pc:docMk/>
            <pc:sldMk cId="2972330090" sldId="376"/>
            <ac:spMk id="15" creationId="{00000000-0000-0000-0000-000000000000}"/>
          </ac:spMkLst>
        </pc:spChg>
        <pc:picChg chg="add del mod">
          <ac:chgData name="Seunghyeon Lee" userId="4128f2b07073a030" providerId="LiveId" clId="{21F544FA-EF48-411A-9534-EAC8FF5BC753}" dt="2024-12-19T05:58:23.377" v="650" actId="478"/>
          <ac:picMkLst>
            <pc:docMk/>
            <pc:sldMk cId="2972330090" sldId="376"/>
            <ac:picMk id="2" creationId="{6E649BA6-05A4-6C6A-A44B-0BF4F0F58AC0}"/>
          </ac:picMkLst>
        </pc:picChg>
        <pc:picChg chg="add mod">
          <ac:chgData name="Seunghyeon Lee" userId="4128f2b07073a030" providerId="LiveId" clId="{21F544FA-EF48-411A-9534-EAC8FF5BC753}" dt="2024-12-19T07:46:56.327" v="3995" actId="1036"/>
          <ac:picMkLst>
            <pc:docMk/>
            <pc:sldMk cId="2972330090" sldId="376"/>
            <ac:picMk id="3" creationId="{90EBB740-0060-C50C-7C0C-022D461AE53E}"/>
          </ac:picMkLst>
        </pc:picChg>
      </pc:sldChg>
    </pc:docChg>
  </pc:docChgLst>
  <pc:docChgLst>
    <pc:chgData name="Seunghyeon Lee" userId="4128f2b07073a030" providerId="LiveId" clId="{317AD2AB-C172-4054-9E13-2A89D5643439}"/>
    <pc:docChg chg="undo redo custSel modSld">
      <pc:chgData name="Seunghyeon Lee" userId="4128f2b07073a030" providerId="LiveId" clId="{317AD2AB-C172-4054-9E13-2A89D5643439}" dt="2024-12-19T03:56:55.066" v="1953" actId="1035"/>
      <pc:docMkLst>
        <pc:docMk/>
      </pc:docMkLst>
      <pc:sldChg chg="addSp delSp modSp mod">
        <pc:chgData name="Seunghyeon Lee" userId="4128f2b07073a030" providerId="LiveId" clId="{317AD2AB-C172-4054-9E13-2A89D5643439}" dt="2024-12-18T11:35:34.967" v="737" actId="1035"/>
        <pc:sldMkLst>
          <pc:docMk/>
          <pc:sldMk cId="0" sldId="262"/>
        </pc:sldMkLst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3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4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6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8" creationId="{5D537D2A-DD2A-E9F2-FAC8-CA67955F780C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9" creationId="{E324DBF0-AEFE-07B8-57AC-6DA778379158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0" creationId="{E9752B89-35C6-3611-A946-91917DF377A9}"/>
          </ac:spMkLst>
        </pc:spChg>
        <pc:spChg chg="add mod">
          <ac:chgData name="Seunghyeon Lee" userId="4128f2b07073a030" providerId="LiveId" clId="{317AD2AB-C172-4054-9E13-2A89D5643439}" dt="2024-12-18T11:35:09.736" v="731" actId="20577"/>
          <ac:spMkLst>
            <pc:docMk/>
            <pc:sldMk cId="0" sldId="262"/>
            <ac:spMk id="12" creationId="{FE4FB705-FB07-FBD5-2A7F-1FE50B14E0D7}"/>
          </ac:spMkLst>
        </pc:spChg>
        <pc:spChg chg="mod">
          <ac:chgData name="Seunghyeon Lee" userId="4128f2b07073a030" providerId="LiveId" clId="{317AD2AB-C172-4054-9E13-2A89D5643439}" dt="2024-12-18T11:34:02.649" v="688"/>
          <ac:spMkLst>
            <pc:docMk/>
            <pc:sldMk cId="0" sldId="262"/>
            <ac:spMk id="14" creationId="{DAEF2039-4E68-C1DC-C739-71B667FB93C3}"/>
          </ac:spMkLst>
        </pc:spChg>
        <pc:spChg chg="del">
          <ac:chgData name="Seunghyeon Lee" userId="4128f2b07073a030" providerId="LiveId" clId="{317AD2AB-C172-4054-9E13-2A89D5643439}" dt="2024-12-18T11:34:02.047" v="687" actId="478"/>
          <ac:spMkLst>
            <pc:docMk/>
            <pc:sldMk cId="0" sldId="262"/>
            <ac:spMk id="15" creationId="{BD4DAD15-CC35-771C-EE45-063A847BC562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4:12.542" v="691" actId="20577"/>
          <ac:spMkLst>
            <pc:docMk/>
            <pc:sldMk cId="0" sldId="262"/>
            <ac:spMk id="22" creationId="{55AB4DC7-02B0-64DE-50BF-2B02B4BE21B4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26" creationId="{8A399D67-DCD0-14FD-C3C7-EB507469222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29" creationId="{00000000-0000-0000-0000-000000000000}"/>
          </ac:spMkLst>
        </pc:spChg>
        <pc:spChg chg="del">
          <ac:chgData name="Seunghyeon Lee" userId="4128f2b07073a030" providerId="LiveId" clId="{317AD2AB-C172-4054-9E13-2A89D5643439}" dt="2024-12-18T11:34:02.047" v="687" actId="478"/>
          <ac:spMkLst>
            <pc:docMk/>
            <pc:sldMk cId="0" sldId="262"/>
            <ac:spMk id="38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40" creationId="{24893BF5-0956-6115-829F-C9B42A8CDA0D}"/>
          </ac:spMkLst>
        </pc:s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2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5" creationId="{00000000-0000-0000-0000-000000000000}"/>
          </ac:grpSpMkLst>
        </pc:grpChg>
        <pc:grpChg chg="add mod">
          <ac:chgData name="Seunghyeon Lee" userId="4128f2b07073a030" providerId="LiveId" clId="{317AD2AB-C172-4054-9E13-2A89D5643439}" dt="2024-12-18T11:35:04.506" v="711" actId="1037"/>
          <ac:grpSpMkLst>
            <pc:docMk/>
            <pc:sldMk cId="0" sldId="262"/>
            <ac:grpSpMk id="13" creationId="{BF837ECA-492B-C8E0-A6F6-86D26CD50D65}"/>
          </ac:grpSpMkLst>
        </pc:gr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16" creationId="{00000000-0000-0000-0000-000000000000}"/>
          </ac:grpSpMkLst>
        </pc:grpChg>
        <pc:grpChg chg="del">
          <ac:chgData name="Seunghyeon Lee" userId="4128f2b07073a030" providerId="LiveId" clId="{317AD2AB-C172-4054-9E13-2A89D5643439}" dt="2024-12-18T11:34:02.047" v="687" actId="478"/>
          <ac:grpSpMkLst>
            <pc:docMk/>
            <pc:sldMk cId="0" sldId="262"/>
            <ac:grpSpMk id="19" creationId="{8A15E107-D33F-5475-40A3-EBC16F2575D6}"/>
          </ac:grpSpMkLst>
        </pc:grpChg>
        <pc:grpChg chg="add del 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23" creationId="{8B8F9028-D985-E1B6-380D-D75C22C1EF8A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27" creationId="{0E9B09A6-987B-7579-74C8-2482446C558F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28" creationId="{49B479C3-7925-BED1-8558-2A97BCA7970F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30" creationId="{0380260A-C7F0-A8A9-85BC-C0A52F42DB3B}"/>
          </ac:grpSpMkLst>
        </pc:grpChg>
      </pc:sldChg>
      <pc:sldChg chg="modSp mod">
        <pc:chgData name="Seunghyeon Lee" userId="4128f2b07073a030" providerId="LiveId" clId="{317AD2AB-C172-4054-9E13-2A89D5643439}" dt="2024-12-18T11:14:24.177" v="278" actId="14100"/>
        <pc:sldMkLst>
          <pc:docMk/>
          <pc:sldMk cId="4107468882" sldId="313"/>
        </pc:sldMkLst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2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1" creationId="{F98323C4-19FE-8E32-690B-AC16B75A33F6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3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1:14:24.177" v="278" actId="14100"/>
          <ac:spMkLst>
            <pc:docMk/>
            <pc:sldMk cId="4107468882" sldId="313"/>
            <ac:spMk id="35" creationId="{0EA47C92-BD25-5DBF-3438-7B7AD68830EC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6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51" creationId="{2866738A-702B-9287-9B0C-0EE0A9746D1C}"/>
          </ac:spMkLst>
        </pc:spChg>
        <pc:spChg chg="mod">
          <ac:chgData name="Seunghyeon Lee" userId="4128f2b07073a030" providerId="LiveId" clId="{317AD2AB-C172-4054-9E13-2A89D5643439}" dt="2024-12-18T11:14:16.471" v="277" actId="255"/>
          <ac:spMkLst>
            <pc:docMk/>
            <pc:sldMk cId="4107468882" sldId="313"/>
            <ac:spMk id="58" creationId="{BC0C3AB8-20E9-2CD6-B3B8-323E87307A37}"/>
          </ac:spMkLst>
        </pc:sp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8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25" creationId="{A5B8A793-6C2F-9DD5-6178-5E8096CD0980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26" creationId="{7161AD57-EBC6-9D56-7FBB-1F1191239711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30" creationId="{7161AD57-EBC6-9D56-7FBB-1F1191239711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32" creationId="{A5B8A793-6C2F-9DD5-6178-5E8096CD0980}"/>
          </ac:picMkLst>
        </pc:picChg>
        <pc:cxnChg chg="mod">
          <ac:chgData name="Seunghyeon Lee" userId="4128f2b07073a030" providerId="LiveId" clId="{317AD2AB-C172-4054-9E13-2A89D5643439}" dt="2024-12-18T10:54:31.659" v="146" actId="1037"/>
          <ac:cxnSpMkLst>
            <pc:docMk/>
            <pc:sldMk cId="4107468882" sldId="313"/>
            <ac:cxnSpMk id="29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40.866" v="147" actId="14100"/>
          <ac:cxnSpMkLst>
            <pc:docMk/>
            <pc:sldMk cId="4107468882" sldId="313"/>
            <ac:cxnSpMk id="34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43.898" v="148" actId="14100"/>
          <ac:cxnSpMkLst>
            <pc:docMk/>
            <pc:sldMk cId="4107468882" sldId="313"/>
            <ac:cxnSpMk id="37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31.659" v="146" actId="1037"/>
          <ac:cxnSpMkLst>
            <pc:docMk/>
            <pc:sldMk cId="4107468882" sldId="313"/>
            <ac:cxnSpMk id="39" creationId="{C2E78E6C-FCCD-5B10-F806-929F58830EBD}"/>
          </ac:cxnSpMkLst>
        </pc:cxnChg>
      </pc:sldChg>
      <pc:sldChg chg="addSp delSp modSp mod">
        <pc:chgData name="Seunghyeon Lee" userId="4128f2b07073a030" providerId="LiveId" clId="{317AD2AB-C172-4054-9E13-2A89D5643439}" dt="2024-12-18T10:57:31.190" v="171" actId="3064"/>
        <pc:sldMkLst>
          <pc:docMk/>
          <pc:sldMk cId="1036378733" sldId="320"/>
        </pc:sldMkLst>
        <pc:spChg chg="del mod">
          <ac:chgData name="Seunghyeon Lee" userId="4128f2b07073a030" providerId="LiveId" clId="{317AD2AB-C172-4054-9E13-2A89D5643439}" dt="2024-12-18T10:30:58.671" v="20" actId="478"/>
          <ac:spMkLst>
            <pc:docMk/>
            <pc:sldMk cId="1036378733" sldId="320"/>
            <ac:spMk id="2" creationId="{D60E81C6-A26F-1905-1122-43648A4EE6F6}"/>
          </ac:spMkLst>
        </pc:spChg>
        <pc:spChg chg="add mod">
          <ac:chgData name="Seunghyeon Lee" userId="4128f2b07073a030" providerId="LiveId" clId="{317AD2AB-C172-4054-9E13-2A89D5643439}" dt="2024-12-18T10:57:31.190" v="171" actId="3064"/>
          <ac:spMkLst>
            <pc:docMk/>
            <pc:sldMk cId="1036378733" sldId="320"/>
            <ac:spMk id="3" creationId="{0D5A8E1D-F805-A766-6464-E50D95353DA9}"/>
          </ac:spMkLst>
        </pc:spChg>
        <pc:picChg chg="mod">
          <ac:chgData name="Seunghyeon Lee" userId="4128f2b07073a030" providerId="LiveId" clId="{317AD2AB-C172-4054-9E13-2A89D5643439}" dt="2024-12-18T10:35:28.385" v="23" actId="553"/>
          <ac:picMkLst>
            <pc:docMk/>
            <pc:sldMk cId="1036378733" sldId="320"/>
            <ac:picMk id="11" creationId="{C3983194-ACF2-CB15-8E7B-5F6A37E44530}"/>
          </ac:picMkLst>
        </pc:picChg>
        <pc:picChg chg="mod">
          <ac:chgData name="Seunghyeon Lee" userId="4128f2b07073a030" providerId="LiveId" clId="{317AD2AB-C172-4054-9E13-2A89D5643439}" dt="2024-12-18T10:35:20.334" v="22" actId="555"/>
          <ac:picMkLst>
            <pc:docMk/>
            <pc:sldMk cId="1036378733" sldId="320"/>
            <ac:picMk id="13" creationId="{3155CA72-9B45-5E27-1393-476A0B03BDFD}"/>
          </ac:picMkLst>
        </pc:picChg>
      </pc:sldChg>
      <pc:sldChg chg="addSp delSp modSp mod">
        <pc:chgData name="Seunghyeon Lee" userId="4128f2b07073a030" providerId="LiveId" clId="{317AD2AB-C172-4054-9E13-2A89D5643439}" dt="2024-12-19T00:44:21.625" v="1083" actId="12789"/>
        <pc:sldMkLst>
          <pc:docMk/>
          <pc:sldMk cId="496940496" sldId="323"/>
        </pc:sldMkLst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4" creationId="{CE800E77-B8B9-9B48-A5A4-CBC90ECD84A3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12" creationId="{5A857FCD-55BE-96B3-50E5-5BF3B58DE655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19" creationId="{2DE89E9A-582B-E882-3450-7E5EF1894580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0" creationId="{A5BB15A4-1368-04CA-E073-E7024748DB63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2" creationId="{00479CF2-EA8E-6AB2-EB5F-DE7397B49EB0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3" creationId="{F2E19875-8444-87AF-6CF2-882194270F93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26" creationId="{2D77B611-6A1B-FADA-7D4F-A28397A88A34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27" creationId="{2AFCECEA-CFD6-90CB-2D15-1FF77B19D694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31" creationId="{E2EDC72A-BDFA-78E3-E683-6ED90949ADE2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32" creationId="{96D98AA4-C60D-642D-9822-0E3CA56C20BD}"/>
          </ac:spMkLst>
        </pc:spChg>
        <pc:grpChg chg="del">
          <ac:chgData name="Seunghyeon Lee" userId="4128f2b07073a030" providerId="LiveId" clId="{317AD2AB-C172-4054-9E13-2A89D5643439}" dt="2024-12-19T00:26:18.350" v="1063" actId="165"/>
          <ac:grpSpMkLst>
            <pc:docMk/>
            <pc:sldMk cId="496940496" sldId="323"/>
            <ac:grpSpMk id="2" creationId="{24F3C04B-53E3-612E-7F21-BF3EF125F005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2" creationId="{2CB405C3-8389-9E04-ABE9-E974C31E0575}"/>
          </ac:grpSpMkLst>
        </pc:grpChg>
        <pc:grpChg chg="del">
          <ac:chgData name="Seunghyeon Lee" userId="4128f2b07073a030" providerId="LiveId" clId="{317AD2AB-C172-4054-9E13-2A89D5643439}" dt="2024-12-19T00:43:37.368" v="1073" actId="165"/>
          <ac:grpSpMkLst>
            <pc:docMk/>
            <pc:sldMk cId="496940496" sldId="323"/>
            <ac:grpSpMk id="3" creationId="{DF6E42C6-75DC-A9B5-3C79-0A0D9DE9847B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10" creationId="{428E7A8A-2ADE-C59F-55DE-2BF6721AC188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11" creationId="{4405E86D-163C-5828-0252-EF8D2A5239A2}"/>
          </ac:grpSpMkLst>
        </pc:grpChg>
        <pc:grpChg chg="mod topLvl">
          <ac:chgData name="Seunghyeon Lee" userId="4128f2b07073a030" providerId="LiveId" clId="{317AD2AB-C172-4054-9E13-2A89D5643439}" dt="2024-12-19T00:43:49.637" v="1075" actId="164"/>
          <ac:grpSpMkLst>
            <pc:docMk/>
            <pc:sldMk cId="496940496" sldId="323"/>
            <ac:grpSpMk id="13" creationId="{3174A29D-EDAD-057C-309F-AD10E077EFF9}"/>
          </ac:grpSpMkLst>
        </pc:grpChg>
        <pc:grpChg chg="add mod">
          <ac:chgData name="Seunghyeon Lee" userId="4128f2b07073a030" providerId="LiveId" clId="{317AD2AB-C172-4054-9E13-2A89D5643439}" dt="2024-12-19T00:44:21.625" v="1083" actId="12789"/>
          <ac:grpSpMkLst>
            <pc:docMk/>
            <pc:sldMk cId="496940496" sldId="323"/>
            <ac:grpSpMk id="14" creationId="{28131561-8079-18DF-749A-EF291774818C}"/>
          </ac:grpSpMkLst>
        </pc:grpChg>
        <pc:grpChg chg="add mod">
          <ac:chgData name="Seunghyeon Lee" userId="4128f2b07073a030" providerId="LiveId" clId="{317AD2AB-C172-4054-9E13-2A89D5643439}" dt="2024-12-19T00:44:21.625" v="1083" actId="12789"/>
          <ac:grpSpMkLst>
            <pc:docMk/>
            <pc:sldMk cId="496940496" sldId="323"/>
            <ac:grpSpMk id="16" creationId="{5EED1007-27A6-4682-E7F8-0B1351951B4D}"/>
          </ac:grpSpMkLst>
        </pc:grpChg>
        <pc:grpChg chg="mod topLvl">
          <ac:chgData name="Seunghyeon Lee" userId="4128f2b07073a030" providerId="LiveId" clId="{317AD2AB-C172-4054-9E13-2A89D5643439}" dt="2024-12-19T00:43:51.633" v="1076" actId="164"/>
          <ac:grpSpMkLst>
            <pc:docMk/>
            <pc:sldMk cId="496940496" sldId="323"/>
            <ac:grpSpMk id="18" creationId="{E504183F-7124-4698-AC46-AD93396B5220}"/>
          </ac:grpSpMkLst>
        </pc:grpChg>
        <pc:grpChg chg="mod topLvl">
          <ac:chgData name="Seunghyeon Lee" userId="4128f2b07073a030" providerId="LiveId" clId="{317AD2AB-C172-4054-9E13-2A89D5643439}" dt="2024-12-19T00:43:53.069" v="1077" actId="164"/>
          <ac:grpSpMkLst>
            <pc:docMk/>
            <pc:sldMk cId="496940496" sldId="323"/>
            <ac:grpSpMk id="21" creationId="{E3F84488-056F-EC53-A640-902A387A7ED8}"/>
          </ac:grpSpMkLst>
        </pc:grpChg>
        <pc:grpChg chg="mod topLvl">
          <ac:chgData name="Seunghyeon Lee" userId="4128f2b07073a030" providerId="LiveId" clId="{317AD2AB-C172-4054-9E13-2A89D5643439}" dt="2024-12-19T00:44:00.881" v="1080" actId="164"/>
          <ac:grpSpMkLst>
            <pc:docMk/>
            <pc:sldMk cId="496940496" sldId="323"/>
            <ac:grpSpMk id="25" creationId="{E6C7D4F0-D721-745B-DCD4-F7EA02EBEC09}"/>
          </ac:grpSpMkLst>
        </pc:grpChg>
        <pc:grpChg chg="mod topLvl">
          <ac:chgData name="Seunghyeon Lee" userId="4128f2b07073a030" providerId="LiveId" clId="{317AD2AB-C172-4054-9E13-2A89D5643439}" dt="2024-12-19T00:44:00.881" v="1080" actId="164"/>
          <ac:grpSpMkLst>
            <pc:docMk/>
            <pc:sldMk cId="496940496" sldId="323"/>
            <ac:grpSpMk id="30" creationId="{E2264A46-3006-0F3F-E8F3-B346869AA306}"/>
          </ac:grpSpMkLst>
        </pc:grpChg>
        <pc:picChg chg="mod topLvl">
          <ac:chgData name="Seunghyeon Lee" userId="4128f2b07073a030" providerId="LiveId" clId="{317AD2AB-C172-4054-9E13-2A89D5643439}" dt="2024-12-19T00:43:51.633" v="1076" actId="164"/>
          <ac:picMkLst>
            <pc:docMk/>
            <pc:sldMk cId="496940496" sldId="323"/>
            <ac:picMk id="15" creationId="{FCE74E85-CCEA-5D1A-F506-40545DEA5727}"/>
          </ac:picMkLst>
        </pc:picChg>
        <pc:picChg chg="mod topLvl">
          <ac:chgData name="Seunghyeon Lee" userId="4128f2b07073a030" providerId="LiveId" clId="{317AD2AB-C172-4054-9E13-2A89D5643439}" dt="2024-12-19T00:43:49.637" v="1075" actId="164"/>
          <ac:picMkLst>
            <pc:docMk/>
            <pc:sldMk cId="496940496" sldId="323"/>
            <ac:picMk id="17" creationId="{601D3771-00E1-A496-7DBF-585DE48E63FA}"/>
          </ac:picMkLst>
        </pc:picChg>
        <pc:picChg chg="mod topLvl">
          <ac:chgData name="Seunghyeon Lee" userId="4128f2b07073a030" providerId="LiveId" clId="{317AD2AB-C172-4054-9E13-2A89D5643439}" dt="2024-12-19T00:43:53.069" v="1077" actId="164"/>
          <ac:picMkLst>
            <pc:docMk/>
            <pc:sldMk cId="496940496" sldId="323"/>
            <ac:picMk id="24" creationId="{5565D68A-995D-B33B-D898-05A511844854}"/>
          </ac:picMkLst>
        </pc:picChg>
        <pc:picChg chg="mod topLvl">
          <ac:chgData name="Seunghyeon Lee" userId="4128f2b07073a030" providerId="LiveId" clId="{317AD2AB-C172-4054-9E13-2A89D5643439}" dt="2024-12-19T00:44:00.881" v="1080" actId="164"/>
          <ac:picMkLst>
            <pc:docMk/>
            <pc:sldMk cId="496940496" sldId="323"/>
            <ac:picMk id="28" creationId="{9EB918CF-E750-F5AE-4A48-F0861C6DC9D8}"/>
          </ac:picMkLst>
        </pc:picChg>
        <pc:picChg chg="mod topLvl">
          <ac:chgData name="Seunghyeon Lee" userId="4128f2b07073a030" providerId="LiveId" clId="{317AD2AB-C172-4054-9E13-2A89D5643439}" dt="2024-12-19T00:44:00.881" v="1080" actId="164"/>
          <ac:picMkLst>
            <pc:docMk/>
            <pc:sldMk cId="496940496" sldId="323"/>
            <ac:picMk id="29" creationId="{EC21DF0C-A0BE-A3F3-A67C-22735D116909}"/>
          </ac:picMkLst>
        </pc:picChg>
      </pc:sldChg>
      <pc:sldChg chg="addSp delSp modSp mod">
        <pc:chgData name="Seunghyeon Lee" userId="4128f2b07073a030" providerId="LiveId" clId="{317AD2AB-C172-4054-9E13-2A89D5643439}" dt="2024-12-18T11:55:03.143" v="1036" actId="478"/>
        <pc:sldMkLst>
          <pc:docMk/>
          <pc:sldMk cId="2928755052" sldId="330"/>
        </pc:sldMkLst>
        <pc:spChg chg="add mod">
          <ac:chgData name="Seunghyeon Lee" userId="4128f2b07073a030" providerId="LiveId" clId="{317AD2AB-C172-4054-9E13-2A89D5643439}" dt="2024-12-18T11:54:55.979" v="1034" actId="20577"/>
          <ac:spMkLst>
            <pc:docMk/>
            <pc:sldMk cId="2928755052" sldId="330"/>
            <ac:spMk id="3" creationId="{2A806FBD-C203-6396-054A-1B6A7EF3A83A}"/>
          </ac:spMkLst>
        </pc:spChg>
        <pc:spChg chg="del mod">
          <ac:chgData name="Seunghyeon Lee" userId="4128f2b07073a030" providerId="LiveId" clId="{317AD2AB-C172-4054-9E13-2A89D5643439}" dt="2024-12-18T11:55:03.143" v="1036" actId="478"/>
          <ac:spMkLst>
            <pc:docMk/>
            <pc:sldMk cId="2928755052" sldId="330"/>
            <ac:spMk id="10" creationId="{09A60D30-440C-AF4F-06B1-7D9F240B72B2}"/>
          </ac:spMkLst>
        </pc:spChg>
      </pc:sldChg>
      <pc:sldChg chg="modSp mod">
        <pc:chgData name="Seunghyeon Lee" userId="4128f2b07073a030" providerId="LiveId" clId="{317AD2AB-C172-4054-9E13-2A89D5643439}" dt="2024-12-18T11:13:56.368" v="276" actId="3064"/>
        <pc:sldMkLst>
          <pc:docMk/>
          <pc:sldMk cId="769392240" sldId="336"/>
        </pc:sldMkLst>
        <pc:spChg chg="mod">
          <ac:chgData name="Seunghyeon Lee" userId="4128f2b07073a030" providerId="LiveId" clId="{317AD2AB-C172-4054-9E13-2A89D5643439}" dt="2024-12-18T11:08:39.243" v="240" actId="1582"/>
          <ac:spMkLst>
            <pc:docMk/>
            <pc:sldMk cId="769392240" sldId="336"/>
            <ac:spMk id="32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49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13:56.368" v="276" actId="3064"/>
          <ac:spMkLst>
            <pc:docMk/>
            <pc:sldMk cId="769392240" sldId="336"/>
            <ac:spMk id="54" creationId="{231B7B35-7227-CEA1-9518-3EF8C95328D3}"/>
          </ac:spMkLst>
        </pc:spChg>
        <pc:spChg chg="mod">
          <ac:chgData name="Seunghyeon Lee" userId="4128f2b07073a030" providerId="LiveId" clId="{317AD2AB-C172-4054-9E13-2A89D5643439}" dt="2024-12-18T11:13:56.368" v="276" actId="3064"/>
          <ac:spMkLst>
            <pc:docMk/>
            <pc:sldMk cId="769392240" sldId="336"/>
            <ac:spMk id="58" creationId="{214C50FA-DDD9-AD8F-8AC3-D02A5147A56F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59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63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71" creationId="{2942A37E-EDFB-4A35-272F-49ECBC45EBBA}"/>
          </ac:spMkLst>
        </pc:spChg>
        <pc:grpChg chg="mod">
          <ac:chgData name="Seunghyeon Lee" userId="4128f2b07073a030" providerId="LiveId" clId="{317AD2AB-C172-4054-9E13-2A89D5643439}" dt="2024-12-18T11:13:33.371" v="272" actId="1037"/>
          <ac:grpSpMkLst>
            <pc:docMk/>
            <pc:sldMk cId="769392240" sldId="336"/>
            <ac:grpSpMk id="4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3" creationId="{0303BC4E-F035-ADBD-CF1F-770D20DE63B7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27" creationId="{335E2052-83A2-E9BA-DD48-A887CB5474E0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29" creationId="{6ABED64F-E794-1391-86F2-7F2FA1028A45}"/>
          </ac:picMkLst>
        </pc:picChg>
        <pc:picChg chg="mod">
          <ac:chgData name="Seunghyeon Lee" userId="4128f2b07073a030" providerId="LiveId" clId="{317AD2AB-C172-4054-9E13-2A89D5643439}" dt="2024-12-18T11:08:39.243" v="240" actId="1582"/>
          <ac:picMkLst>
            <pc:docMk/>
            <pc:sldMk cId="769392240" sldId="336"/>
            <ac:picMk id="46" creationId="{F5352308-0399-4157-F87B-190412D5BA19}"/>
          </ac:picMkLst>
        </pc:picChg>
        <pc:picChg chg="mod">
          <ac:chgData name="Seunghyeon Lee" userId="4128f2b07073a030" providerId="LiveId" clId="{317AD2AB-C172-4054-9E13-2A89D5643439}" dt="2024-12-18T11:13:33.371" v="272" actId="1037"/>
          <ac:picMkLst>
            <pc:docMk/>
            <pc:sldMk cId="769392240" sldId="336"/>
            <ac:picMk id="56" creationId="{F5352308-0399-4157-F87B-190412D5BA19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72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1:13:28.115" v="271" actId="1037"/>
          <ac:cxnSpMkLst>
            <pc:docMk/>
            <pc:sldMk cId="769392240" sldId="336"/>
            <ac:cxnSpMk id="60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1:13:28.115" v="271" actId="1037"/>
          <ac:cxnSpMkLst>
            <pc:docMk/>
            <pc:sldMk cId="769392240" sldId="336"/>
            <ac:cxnSpMk id="64" creationId="{C2E78E6C-FCCD-5B10-F806-929F58830EBD}"/>
          </ac:cxnSpMkLst>
        </pc:cxnChg>
      </pc:sldChg>
      <pc:sldChg chg="modSp mod">
        <pc:chgData name="Seunghyeon Lee" userId="4128f2b07073a030" providerId="LiveId" clId="{317AD2AB-C172-4054-9E13-2A89D5643439}" dt="2024-12-18T11:15:07.594" v="283" actId="1036"/>
        <pc:sldMkLst>
          <pc:docMk/>
          <pc:sldMk cId="2983644710" sldId="338"/>
        </pc:sldMkLst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16" creationId="{3AE93338-54AD-CBBA-B10C-BF9886BB053A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2" creationId="{65C9DEF7-004A-A1FF-90D8-AF10E1BCB74E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3" creationId="{380CA330-2799-75AB-99D2-1596A65B628B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8" creationId="{DF41762E-7769-E70B-49CA-BC35269BC1A5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9" creationId="{00000000-0000-0000-0000-000000000000}"/>
          </ac:spMkLst>
        </pc:spChg>
        <pc:grpChg chg="mod">
          <ac:chgData name="Seunghyeon Lee" userId="4128f2b07073a030" providerId="LiveId" clId="{317AD2AB-C172-4054-9E13-2A89D5643439}" dt="2024-12-18T11:15:07.594" v="283" actId="1036"/>
          <ac:grpSpMkLst>
            <pc:docMk/>
            <pc:sldMk cId="2983644710" sldId="338"/>
            <ac:grpSpMk id="7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1:15:07.594" v="283" actId="1036"/>
          <ac:grpSpMkLst>
            <pc:docMk/>
            <pc:sldMk cId="2983644710" sldId="338"/>
            <ac:grpSpMk id="9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15:07.594" v="283" actId="1036"/>
          <ac:picMkLst>
            <pc:docMk/>
            <pc:sldMk cId="2983644710" sldId="338"/>
            <ac:picMk id="10" creationId="{839D771E-C8A9-3FF2-806D-23FB362C4444}"/>
          </ac:picMkLst>
        </pc:picChg>
        <pc:picChg chg="mod">
          <ac:chgData name="Seunghyeon Lee" userId="4128f2b07073a030" providerId="LiveId" clId="{317AD2AB-C172-4054-9E13-2A89D5643439}" dt="2024-12-18T11:15:07.594" v="283" actId="1036"/>
          <ac:picMkLst>
            <pc:docMk/>
            <pc:sldMk cId="2983644710" sldId="338"/>
            <ac:picMk id="20" creationId="{C2089350-FB98-34DC-46D0-DE8C35E39BF9}"/>
          </ac:picMkLst>
        </pc:picChg>
        <pc:cxnChg chg="mod">
          <ac:chgData name="Seunghyeon Lee" userId="4128f2b07073a030" providerId="LiveId" clId="{317AD2AB-C172-4054-9E13-2A89D5643439}" dt="2024-12-18T11:15:07.594" v="283" actId="1036"/>
          <ac:cxnSpMkLst>
            <pc:docMk/>
            <pc:sldMk cId="2983644710" sldId="338"/>
            <ac:cxnSpMk id="30" creationId="{C2E78E6C-FCCD-5B10-F806-929F58830EBD}"/>
          </ac:cxnSpMkLst>
        </pc:cxnChg>
      </pc:sldChg>
      <pc:sldChg chg="modSp mod">
        <pc:chgData name="Seunghyeon Lee" userId="4128f2b07073a030" providerId="LiveId" clId="{317AD2AB-C172-4054-9E13-2A89D5643439}" dt="2024-12-18T11:28:05.748" v="637" actId="12788"/>
        <pc:sldMkLst>
          <pc:docMk/>
          <pc:sldMk cId="4190584838" sldId="350"/>
        </pc:sldMkLst>
        <pc:spChg chg="mod">
          <ac:chgData name="Seunghyeon Lee" userId="4128f2b07073a030" providerId="LiveId" clId="{317AD2AB-C172-4054-9E13-2A89D5643439}" dt="2024-12-18T11:28:05.748" v="637" actId="12788"/>
          <ac:spMkLst>
            <pc:docMk/>
            <pc:sldMk cId="4190584838" sldId="350"/>
            <ac:spMk id="19" creationId="{777357E5-794B-3DDB-607D-0F5644DFB9A2}"/>
          </ac:spMkLst>
        </pc:spChg>
        <pc:spChg chg="mod">
          <ac:chgData name="Seunghyeon Lee" userId="4128f2b07073a030" providerId="LiveId" clId="{317AD2AB-C172-4054-9E13-2A89D5643439}" dt="2024-12-18T11:23:06.519" v="398" actId="14100"/>
          <ac:spMkLst>
            <pc:docMk/>
            <pc:sldMk cId="4190584838" sldId="350"/>
            <ac:spMk id="21" creationId="{BAF9F4E0-D9C3-8A0F-73E9-77E1FEF41444}"/>
          </ac:spMkLst>
        </pc:spChg>
        <pc:grpChg chg="mod">
          <ac:chgData name="Seunghyeon Lee" userId="4128f2b07073a030" providerId="LiveId" clId="{317AD2AB-C172-4054-9E13-2A89D5643439}" dt="2024-12-18T11:28:05.748" v="637" actId="12788"/>
          <ac:grpSpMkLst>
            <pc:docMk/>
            <pc:sldMk cId="4190584838" sldId="350"/>
            <ac:grpSpMk id="13" creationId="{612FDB28-8496-A890-1B20-94CBF015D7C6}"/>
          </ac:grpSpMkLst>
        </pc:grpChg>
      </pc:sldChg>
      <pc:sldChg chg="modSp mod">
        <pc:chgData name="Seunghyeon Lee" userId="4128f2b07073a030" providerId="LiveId" clId="{317AD2AB-C172-4054-9E13-2A89D5643439}" dt="2024-12-19T00:27:45.231" v="1070" actId="14100"/>
        <pc:sldMkLst>
          <pc:docMk/>
          <pc:sldMk cId="1333014341" sldId="353"/>
        </pc:sldMkLst>
        <pc:spChg chg="mod">
          <ac:chgData name="Seunghyeon Lee" userId="4128f2b07073a030" providerId="LiveId" clId="{317AD2AB-C172-4054-9E13-2A89D5643439}" dt="2024-12-18T11:11:01.310" v="242" actId="207"/>
          <ac:spMkLst>
            <pc:docMk/>
            <pc:sldMk cId="1333014341" sldId="353"/>
            <ac:spMk id="39" creationId="{F541EC51-6FDD-A9A3-63C3-CB456E0593AC}"/>
          </ac:spMkLst>
        </pc:spChg>
        <pc:spChg chg="mod">
          <ac:chgData name="Seunghyeon Lee" userId="4128f2b07073a030" providerId="LiveId" clId="{317AD2AB-C172-4054-9E13-2A89D5643439}" dt="2024-12-18T11:11:01.310" v="242" actId="207"/>
          <ac:spMkLst>
            <pc:docMk/>
            <pc:sldMk cId="1333014341" sldId="353"/>
            <ac:spMk id="43" creationId="{D3396B23-3828-7C7F-B605-79980820AA3D}"/>
          </ac:spMkLst>
        </pc:spChg>
        <pc:spChg chg="mod">
          <ac:chgData name="Seunghyeon Lee" userId="4128f2b07073a030" providerId="LiveId" clId="{317AD2AB-C172-4054-9E13-2A89D5643439}" dt="2024-12-18T11:11:51.248" v="266" actId="14100"/>
          <ac:spMkLst>
            <pc:docMk/>
            <pc:sldMk cId="1333014341" sldId="353"/>
            <ac:spMk id="44" creationId="{E0D2699A-E262-3338-4422-C76EDCF4FB0A}"/>
          </ac:spMkLst>
        </pc:spChg>
        <pc:spChg chg="mod">
          <ac:chgData name="Seunghyeon Lee" userId="4128f2b07073a030" providerId="LiveId" clId="{317AD2AB-C172-4054-9E13-2A89D5643439}" dt="2024-12-18T11:15:48.257" v="298" actId="12788"/>
          <ac:spMkLst>
            <pc:docMk/>
            <pc:sldMk cId="1333014341" sldId="353"/>
            <ac:spMk id="47" creationId="{40F86C99-6ECE-E05D-389D-D4D2A464BAC1}"/>
          </ac:spMkLst>
        </pc:spChg>
        <pc:spChg chg="mod">
          <ac:chgData name="Seunghyeon Lee" userId="4128f2b07073a030" providerId="LiveId" clId="{317AD2AB-C172-4054-9E13-2A89D5643439}" dt="2024-12-18T11:11:51.248" v="266" actId="14100"/>
          <ac:spMkLst>
            <pc:docMk/>
            <pc:sldMk cId="1333014341" sldId="353"/>
            <ac:spMk id="50" creationId="{1C46A0C8-B3A0-46F3-04F9-48261211C870}"/>
          </ac:spMkLst>
        </pc:spChg>
        <pc:spChg chg="mod">
          <ac:chgData name="Seunghyeon Lee" userId="4128f2b07073a030" providerId="LiveId" clId="{317AD2AB-C172-4054-9E13-2A89D5643439}" dt="2024-12-18T11:10:55.643" v="241" actId="208"/>
          <ac:spMkLst>
            <pc:docMk/>
            <pc:sldMk cId="1333014341" sldId="353"/>
            <ac:spMk id="61" creationId="{35DA3997-936F-AB9F-CA3C-4FEC14A56839}"/>
          </ac:spMkLst>
        </pc:spChg>
        <pc:picChg chg="mod">
          <ac:chgData name="Seunghyeon Lee" userId="4128f2b07073a030" providerId="LiveId" clId="{317AD2AB-C172-4054-9E13-2A89D5643439}" dt="2024-12-18T11:15:48.257" v="298" actId="12788"/>
          <ac:picMkLst>
            <pc:docMk/>
            <pc:sldMk cId="1333014341" sldId="353"/>
            <ac:picMk id="10" creationId="{CFAC2648-2D9F-33C2-0140-F073A4EA827A}"/>
          </ac:picMkLst>
        </pc:picChg>
        <pc:cxnChg chg="mod">
          <ac:chgData name="Seunghyeon Lee" userId="4128f2b07073a030" providerId="LiveId" clId="{317AD2AB-C172-4054-9E13-2A89D5643439}" dt="2024-12-18T11:11:51.248" v="266" actId="14100"/>
          <ac:cxnSpMkLst>
            <pc:docMk/>
            <pc:sldMk cId="1333014341" sldId="353"/>
            <ac:cxnSpMk id="52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9T00:27:45.231" v="1070" actId="14100"/>
          <ac:cxnSpMkLst>
            <pc:docMk/>
            <pc:sldMk cId="1333014341" sldId="353"/>
            <ac:cxnSpMk id="57" creationId="{5C72B294-257F-A2A2-87BD-DFCC365C49B2}"/>
          </ac:cxnSpMkLst>
        </pc:cxnChg>
      </pc:sldChg>
      <pc:sldChg chg="modSp mod">
        <pc:chgData name="Seunghyeon Lee" userId="4128f2b07073a030" providerId="LiveId" clId="{317AD2AB-C172-4054-9E13-2A89D5643439}" dt="2024-12-18T11:16:39.062" v="305" actId="1038"/>
        <pc:sldMkLst>
          <pc:docMk/>
          <pc:sldMk cId="3528273779" sldId="354"/>
        </pc:sldMkLst>
        <pc:spChg chg="mod">
          <ac:chgData name="Seunghyeon Lee" userId="4128f2b07073a030" providerId="LiveId" clId="{317AD2AB-C172-4054-9E13-2A89D5643439}" dt="2024-12-18T11:16:39.062" v="305" actId="1038"/>
          <ac:spMkLst>
            <pc:docMk/>
            <pc:sldMk cId="3528273779" sldId="354"/>
            <ac:spMk id="19" creationId="{CAA9B174-A212-FFBF-C997-31B2297C7207}"/>
          </ac:spMkLst>
        </pc:spChg>
        <pc:spChg chg="mod">
          <ac:chgData name="Seunghyeon Lee" userId="4128f2b07073a030" providerId="LiveId" clId="{317AD2AB-C172-4054-9E13-2A89D5643439}" dt="2024-12-18T11:16:39.062" v="305" actId="1038"/>
          <ac:spMkLst>
            <pc:docMk/>
            <pc:sldMk cId="3528273779" sldId="354"/>
            <ac:spMk id="28" creationId="{29C78064-6928-FDFF-E16D-A8B2AAB153C2}"/>
          </ac:spMkLst>
        </pc:spChg>
        <pc:grpChg chg="mod">
          <ac:chgData name="Seunghyeon Lee" userId="4128f2b07073a030" providerId="LiveId" clId="{317AD2AB-C172-4054-9E13-2A89D5643439}" dt="2024-12-18T11:16:39.062" v="305" actId="1038"/>
          <ac:grpSpMkLst>
            <pc:docMk/>
            <pc:sldMk cId="3528273779" sldId="354"/>
            <ac:grpSpMk id="40" creationId="{7E046E3E-B555-FC3E-6980-392F9A6E56C9}"/>
          </ac:grpSpMkLst>
        </pc:grpChg>
        <pc:grpChg chg="mod">
          <ac:chgData name="Seunghyeon Lee" userId="4128f2b07073a030" providerId="LiveId" clId="{317AD2AB-C172-4054-9E13-2A89D5643439}" dt="2024-12-18T11:16:39.062" v="305" actId="1038"/>
          <ac:grpSpMkLst>
            <pc:docMk/>
            <pc:sldMk cId="3528273779" sldId="354"/>
            <ac:grpSpMk id="42" creationId="{492A5610-434F-C113-ED48-ED433BCB9A32}"/>
          </ac:grpSpMkLst>
        </pc:grpChg>
        <pc:picChg chg="mod">
          <ac:chgData name="Seunghyeon Lee" userId="4128f2b07073a030" providerId="LiveId" clId="{317AD2AB-C172-4054-9E13-2A89D5643439}" dt="2024-12-18T11:16:39.062" v="305" actId="1038"/>
          <ac:picMkLst>
            <pc:docMk/>
            <pc:sldMk cId="3528273779" sldId="354"/>
            <ac:picMk id="12" creationId="{862B9F51-62B1-CEFD-27BB-C20B17EF367F}"/>
          </ac:picMkLst>
        </pc:picChg>
        <pc:picChg chg="mod">
          <ac:chgData name="Seunghyeon Lee" userId="4128f2b07073a030" providerId="LiveId" clId="{317AD2AB-C172-4054-9E13-2A89D5643439}" dt="2024-12-18T11:16:39.062" v="305" actId="1038"/>
          <ac:picMkLst>
            <pc:docMk/>
            <pc:sldMk cId="3528273779" sldId="354"/>
            <ac:picMk id="18" creationId="{5A659962-0B1E-8238-EF6B-68835E01B7EC}"/>
          </ac:picMkLst>
        </pc:picChg>
        <pc:cxnChg chg="mod">
          <ac:chgData name="Seunghyeon Lee" userId="4128f2b07073a030" providerId="LiveId" clId="{317AD2AB-C172-4054-9E13-2A89D5643439}" dt="2024-12-18T11:16:39.062" v="305" actId="1038"/>
          <ac:cxnSpMkLst>
            <pc:docMk/>
            <pc:sldMk cId="3528273779" sldId="354"/>
            <ac:cxnSpMk id="6" creationId="{B317F226-2BDE-2322-F044-BFB75B49D556}"/>
          </ac:cxnSpMkLst>
        </pc:cxnChg>
        <pc:cxnChg chg="mod">
          <ac:chgData name="Seunghyeon Lee" userId="4128f2b07073a030" providerId="LiveId" clId="{317AD2AB-C172-4054-9E13-2A89D5643439}" dt="2024-12-18T11:16:39.062" v="305" actId="1038"/>
          <ac:cxnSpMkLst>
            <pc:docMk/>
            <pc:sldMk cId="3528273779" sldId="354"/>
            <ac:cxnSpMk id="27" creationId="{E1325D3D-DAA5-ADB1-C50F-9AEB72ADA3FE}"/>
          </ac:cxnSpMkLst>
        </pc:cxnChg>
      </pc:sldChg>
      <pc:sldChg chg="modSp mod">
        <pc:chgData name="Seunghyeon Lee" userId="4128f2b07073a030" providerId="LiveId" clId="{317AD2AB-C172-4054-9E13-2A89D5643439}" dt="2024-12-19T00:28:40.066" v="1072" actId="14100"/>
        <pc:sldMkLst>
          <pc:docMk/>
          <pc:sldMk cId="939746971" sldId="357"/>
        </pc:sldMkLst>
        <pc:spChg chg="mod">
          <ac:chgData name="Seunghyeon Lee" userId="4128f2b07073a030" providerId="LiveId" clId="{317AD2AB-C172-4054-9E13-2A89D5643439}" dt="2024-12-18T11:19:33.097" v="348" actId="3064"/>
          <ac:spMkLst>
            <pc:docMk/>
            <pc:sldMk cId="939746971" sldId="357"/>
            <ac:spMk id="29" creationId="{553F2D01-0EEA-BAF9-F7A2-11CA39A3E704}"/>
          </ac:spMkLst>
        </pc:spChg>
        <pc:spChg chg="mod">
          <ac:chgData name="Seunghyeon Lee" userId="4128f2b07073a030" providerId="LiveId" clId="{317AD2AB-C172-4054-9E13-2A89D5643439}" dt="2024-12-18T11:19:53.511" v="354" actId="6549"/>
          <ac:spMkLst>
            <pc:docMk/>
            <pc:sldMk cId="939746971" sldId="357"/>
            <ac:spMk id="31" creationId="{3D04845A-BD08-795A-5CB3-33E4D3EFEFFA}"/>
          </ac:spMkLst>
        </pc:spChg>
        <pc:spChg chg="mod">
          <ac:chgData name="Seunghyeon Lee" userId="4128f2b07073a030" providerId="LiveId" clId="{317AD2AB-C172-4054-9E13-2A89D5643439}" dt="2024-12-18T11:19:16.929" v="347" actId="6549"/>
          <ac:spMkLst>
            <pc:docMk/>
            <pc:sldMk cId="939746971" sldId="357"/>
            <ac:spMk id="41" creationId="{9EDD35EB-FD1D-6F7F-5928-39DCC6A62798}"/>
          </ac:spMkLst>
        </pc:spChg>
        <pc:spChg chg="mod">
          <ac:chgData name="Seunghyeon Lee" userId="4128f2b07073a030" providerId="LiveId" clId="{317AD2AB-C172-4054-9E13-2A89D5643439}" dt="2024-12-19T00:28:19.048" v="1071" actId="1035"/>
          <ac:spMkLst>
            <pc:docMk/>
            <pc:sldMk cId="939746971" sldId="357"/>
            <ac:spMk id="55" creationId="{B8D7B5C9-FD04-C2E7-9664-EBB82D567CE6}"/>
          </ac:spMkLst>
        </pc:spChg>
        <pc:cxnChg chg="mod">
          <ac:chgData name="Seunghyeon Lee" userId="4128f2b07073a030" providerId="LiveId" clId="{317AD2AB-C172-4054-9E13-2A89D5643439}" dt="2024-12-19T00:28:19.048" v="1071" actId="1035"/>
          <ac:cxnSpMkLst>
            <pc:docMk/>
            <pc:sldMk cId="939746971" sldId="357"/>
            <ac:cxnSpMk id="79" creationId="{37AFA853-EBFA-9E63-3785-F92E3EE2578D}"/>
          </ac:cxnSpMkLst>
        </pc:cxnChg>
        <pc:cxnChg chg="mod">
          <ac:chgData name="Seunghyeon Lee" userId="4128f2b07073a030" providerId="LiveId" clId="{317AD2AB-C172-4054-9E13-2A89D5643439}" dt="2024-12-19T00:28:40.066" v="1072" actId="14100"/>
          <ac:cxnSpMkLst>
            <pc:docMk/>
            <pc:sldMk cId="939746971" sldId="357"/>
            <ac:cxnSpMk id="80" creationId="{95EA2437-E7F0-FA0A-2D1E-786BBAABC0B3}"/>
          </ac:cxnSpMkLst>
        </pc:cxnChg>
      </pc:sldChg>
      <pc:sldChg chg="modSp mod">
        <pc:chgData name="Seunghyeon Lee" userId="4128f2b07073a030" providerId="LiveId" clId="{317AD2AB-C172-4054-9E13-2A89D5643439}" dt="2024-12-18T11:20:46.272" v="362" actId="14100"/>
        <pc:sldMkLst>
          <pc:docMk/>
          <pc:sldMk cId="1988862461" sldId="358"/>
        </pc:sldMkLst>
        <pc:spChg chg="mod">
          <ac:chgData name="Seunghyeon Lee" userId="4128f2b07073a030" providerId="LiveId" clId="{317AD2AB-C172-4054-9E13-2A89D5643439}" dt="2024-12-18T11:20:16.497" v="356" actId="6549"/>
          <ac:spMkLst>
            <pc:docMk/>
            <pc:sldMk cId="1988862461" sldId="358"/>
            <ac:spMk id="9" creationId="{CB2B7F26-8C5E-390C-E481-7638750E82D4}"/>
          </ac:spMkLst>
        </pc:spChg>
        <pc:spChg chg="mod">
          <ac:chgData name="Seunghyeon Lee" userId="4128f2b07073a030" providerId="LiveId" clId="{317AD2AB-C172-4054-9E13-2A89D5643439}" dt="2024-12-18T11:20:46.272" v="362" actId="14100"/>
          <ac:spMkLst>
            <pc:docMk/>
            <pc:sldMk cId="1988862461" sldId="358"/>
            <ac:spMk id="15" creationId="{53822C20-0DD1-163A-87D0-872000F62CEA}"/>
          </ac:spMkLst>
        </pc:spChg>
        <pc:spChg chg="mod">
          <ac:chgData name="Seunghyeon Lee" userId="4128f2b07073a030" providerId="LiveId" clId="{317AD2AB-C172-4054-9E13-2A89D5643439}" dt="2024-12-18T11:20:30.322" v="359" actId="20577"/>
          <ac:spMkLst>
            <pc:docMk/>
            <pc:sldMk cId="1988862461" sldId="358"/>
            <ac:spMk id="42" creationId="{94749F32-15DF-101F-1C70-0E18934F5453}"/>
          </ac:spMkLst>
        </pc:spChg>
        <pc:cxnChg chg="mod">
          <ac:chgData name="Seunghyeon Lee" userId="4128f2b07073a030" providerId="LiveId" clId="{317AD2AB-C172-4054-9E13-2A89D5643439}" dt="2024-12-18T11:20:46.272" v="362" actId="14100"/>
          <ac:cxnSpMkLst>
            <pc:docMk/>
            <pc:sldMk cId="1988862461" sldId="358"/>
            <ac:cxnSpMk id="60" creationId="{BC74F884-A561-EC0F-E3EB-5CF92C8DBD19}"/>
          </ac:cxnSpMkLst>
        </pc:cxnChg>
      </pc:sldChg>
      <pc:sldChg chg="modSp mod">
        <pc:chgData name="Seunghyeon Lee" userId="4128f2b07073a030" providerId="LiveId" clId="{317AD2AB-C172-4054-9E13-2A89D5643439}" dt="2024-12-18T11:22:42.482" v="394" actId="1582"/>
        <pc:sldMkLst>
          <pc:docMk/>
          <pc:sldMk cId="3826244599" sldId="359"/>
        </pc:sldMkLst>
        <pc:spChg chg="mod">
          <ac:chgData name="Seunghyeon Lee" userId="4128f2b07073a030" providerId="LiveId" clId="{317AD2AB-C172-4054-9E13-2A89D5643439}" dt="2024-12-18T11:21:31.887" v="378" actId="20577"/>
          <ac:spMkLst>
            <pc:docMk/>
            <pc:sldMk cId="3826244599" sldId="359"/>
            <ac:spMk id="17" creationId="{D272E11F-DC13-F258-4BCD-B6AB335146AE}"/>
          </ac:spMkLst>
        </pc:spChg>
        <pc:spChg chg="mod">
          <ac:chgData name="Seunghyeon Lee" userId="4128f2b07073a030" providerId="LiveId" clId="{317AD2AB-C172-4054-9E13-2A89D5643439}" dt="2024-12-18T11:21:50.669" v="384" actId="1038"/>
          <ac:spMkLst>
            <pc:docMk/>
            <pc:sldMk cId="3826244599" sldId="359"/>
            <ac:spMk id="32" creationId="{29EA3724-C2D7-6FC2-1746-A6564CC2A213}"/>
          </ac:spMkLst>
        </pc:spChg>
        <pc:spChg chg="mod">
          <ac:chgData name="Seunghyeon Lee" userId="4128f2b07073a030" providerId="LiveId" clId="{317AD2AB-C172-4054-9E13-2A89D5643439}" dt="2024-12-18T11:22:09.589" v="388" actId="14100"/>
          <ac:spMkLst>
            <pc:docMk/>
            <pc:sldMk cId="3826244599" sldId="359"/>
            <ac:spMk id="33" creationId="{F71E702F-C2BD-BA58-760D-B9E129C728C7}"/>
          </ac:spMkLst>
        </pc:spChg>
        <pc:picChg chg="mod">
          <ac:chgData name="Seunghyeon Lee" userId="4128f2b07073a030" providerId="LiveId" clId="{317AD2AB-C172-4054-9E13-2A89D5643439}" dt="2024-12-18T11:22:42.482" v="394" actId="1582"/>
          <ac:picMkLst>
            <pc:docMk/>
            <pc:sldMk cId="3826244599" sldId="359"/>
            <ac:picMk id="44" creationId="{44D352F5-668C-A497-8688-60E2FA56ED68}"/>
          </ac:picMkLst>
        </pc:picChg>
        <pc:cxnChg chg="mod">
          <ac:chgData name="Seunghyeon Lee" userId="4128f2b07073a030" providerId="LiveId" clId="{317AD2AB-C172-4054-9E13-2A89D5643439}" dt="2024-12-18T11:21:50.669" v="384" actId="1038"/>
          <ac:cxnSpMkLst>
            <pc:docMk/>
            <pc:sldMk cId="3826244599" sldId="359"/>
            <ac:cxnSpMk id="66" creationId="{C1EB23EF-632E-C276-B99A-94A8300AB41C}"/>
          </ac:cxnSpMkLst>
        </pc:cxnChg>
        <pc:cxnChg chg="mod">
          <ac:chgData name="Seunghyeon Lee" userId="4128f2b07073a030" providerId="LiveId" clId="{317AD2AB-C172-4054-9E13-2A89D5643439}" dt="2024-12-18T11:22:22.643" v="391" actId="14100"/>
          <ac:cxnSpMkLst>
            <pc:docMk/>
            <pc:sldMk cId="3826244599" sldId="359"/>
            <ac:cxnSpMk id="70" creationId="{2762DB22-7AFD-B300-735D-37738AA0D393}"/>
          </ac:cxnSpMkLst>
        </pc:cxnChg>
        <pc:cxnChg chg="mod">
          <ac:chgData name="Seunghyeon Lee" userId="4128f2b07073a030" providerId="LiveId" clId="{317AD2AB-C172-4054-9E13-2A89D5643439}" dt="2024-12-18T11:22:09.589" v="388" actId="14100"/>
          <ac:cxnSpMkLst>
            <pc:docMk/>
            <pc:sldMk cId="3826244599" sldId="359"/>
            <ac:cxnSpMk id="73" creationId="{90750C67-0B46-19DB-5563-2BA4B3A29CC8}"/>
          </ac:cxnSpMkLst>
        </pc:cxnChg>
      </pc:sldChg>
      <pc:sldChg chg="delSp modSp mod">
        <pc:chgData name="Seunghyeon Lee" userId="4128f2b07073a030" providerId="LiveId" clId="{317AD2AB-C172-4054-9E13-2A89D5643439}" dt="2024-12-18T11:18:25.053" v="324" actId="207"/>
        <pc:sldMkLst>
          <pc:docMk/>
          <pc:sldMk cId="2248429260" sldId="362"/>
        </pc:sldMkLst>
        <pc:spChg chg="mod">
          <ac:chgData name="Seunghyeon Lee" userId="4128f2b07073a030" providerId="LiveId" clId="{317AD2AB-C172-4054-9E13-2A89D5643439}" dt="2024-12-18T11:17:30.727" v="316" actId="14100"/>
          <ac:spMkLst>
            <pc:docMk/>
            <pc:sldMk cId="2248429260" sldId="362"/>
            <ac:spMk id="12" creationId="{8DD7819B-FA27-D23A-F9F1-AB0E6F9AB82B}"/>
          </ac:spMkLst>
        </pc:spChg>
        <pc:spChg chg="mod">
          <ac:chgData name="Seunghyeon Lee" userId="4128f2b07073a030" providerId="LiveId" clId="{317AD2AB-C172-4054-9E13-2A89D5643439}" dt="2024-12-18T11:16:58.255" v="309" actId="6549"/>
          <ac:spMkLst>
            <pc:docMk/>
            <pc:sldMk cId="2248429260" sldId="362"/>
            <ac:spMk id="22" creationId="{B11F2C01-6F4D-A4B9-5BEB-BF7F371FFEBF}"/>
          </ac:spMkLst>
        </pc:spChg>
        <pc:spChg chg="mod topLvl">
          <ac:chgData name="Seunghyeon Lee" userId="4128f2b07073a030" providerId="LiveId" clId="{317AD2AB-C172-4054-9E13-2A89D5643439}" dt="2024-12-18T11:18:25.053" v="324" actId="207"/>
          <ac:spMkLst>
            <pc:docMk/>
            <pc:sldMk cId="2248429260" sldId="362"/>
            <ac:spMk id="26" creationId="{E19D82E2-8E00-C388-EF72-17F86C9A7FE8}"/>
          </ac:spMkLst>
        </pc:spChg>
        <pc:spChg chg="mod topLvl">
          <ac:chgData name="Seunghyeon Lee" userId="4128f2b07073a030" providerId="LiveId" clId="{317AD2AB-C172-4054-9E13-2A89D5643439}" dt="2024-12-18T11:17:44.713" v="317" actId="165"/>
          <ac:spMkLst>
            <pc:docMk/>
            <pc:sldMk cId="2248429260" sldId="362"/>
            <ac:spMk id="27" creationId="{C30C1F7C-D258-1410-AEA6-257D56D07D00}"/>
          </ac:spMkLst>
        </pc:spChg>
        <pc:spChg chg="mod topLvl">
          <ac:chgData name="Seunghyeon Lee" userId="4128f2b07073a030" providerId="LiveId" clId="{317AD2AB-C172-4054-9E13-2A89D5643439}" dt="2024-12-18T11:17:54.675" v="321" actId="12788"/>
          <ac:spMkLst>
            <pc:docMk/>
            <pc:sldMk cId="2248429260" sldId="362"/>
            <ac:spMk id="29" creationId="{59D3F37D-0C63-27FB-193F-9EDCDC6618D9}"/>
          </ac:spMkLst>
        </pc:spChg>
        <pc:spChg chg="mod topLvl">
          <ac:chgData name="Seunghyeon Lee" userId="4128f2b07073a030" providerId="LiveId" clId="{317AD2AB-C172-4054-9E13-2A89D5643439}" dt="2024-12-18T11:17:30.727" v="316" actId="14100"/>
          <ac:spMkLst>
            <pc:docMk/>
            <pc:sldMk cId="2248429260" sldId="362"/>
            <ac:spMk id="38" creationId="{4536D3AC-9823-3487-002F-869F388CA539}"/>
          </ac:spMkLst>
        </pc:spChg>
        <pc:spChg chg="mod topLvl">
          <ac:chgData name="Seunghyeon Lee" userId="4128f2b07073a030" providerId="LiveId" clId="{317AD2AB-C172-4054-9E13-2A89D5643439}" dt="2024-12-18T11:17:25.840" v="315" actId="165"/>
          <ac:spMkLst>
            <pc:docMk/>
            <pc:sldMk cId="2248429260" sldId="362"/>
            <ac:spMk id="67" creationId="{469A4EC6-062C-5176-329E-8E6E74ABD8FC}"/>
          </ac:spMkLst>
        </pc:spChg>
        <pc:grpChg chg="del">
          <ac:chgData name="Seunghyeon Lee" userId="4128f2b07073a030" providerId="LiveId" clId="{317AD2AB-C172-4054-9E13-2A89D5643439}" dt="2024-12-18T11:17:44.713" v="317" actId="165"/>
          <ac:grpSpMkLst>
            <pc:docMk/>
            <pc:sldMk cId="2248429260" sldId="362"/>
            <ac:grpSpMk id="20" creationId="{E93529B9-7533-864D-8A4E-207023A00C09}"/>
          </ac:grpSpMkLst>
        </pc:grpChg>
        <pc:grpChg chg="del">
          <ac:chgData name="Seunghyeon Lee" userId="4128f2b07073a030" providerId="LiveId" clId="{317AD2AB-C172-4054-9E13-2A89D5643439}" dt="2024-12-18T11:17:25.840" v="315" actId="165"/>
          <ac:grpSpMkLst>
            <pc:docMk/>
            <pc:sldMk cId="2248429260" sldId="362"/>
            <ac:grpSpMk id="21" creationId="{7B80DF93-DDC6-2152-4D0B-B483BF9D8AE5}"/>
          </ac:grpSpMkLst>
        </pc:grpChg>
        <pc:grpChg chg="del mod topLvl">
          <ac:chgData name="Seunghyeon Lee" userId="4128f2b07073a030" providerId="LiveId" clId="{317AD2AB-C172-4054-9E13-2A89D5643439}" dt="2024-12-18T11:18:07.068" v="322" actId="165"/>
          <ac:grpSpMkLst>
            <pc:docMk/>
            <pc:sldMk cId="2248429260" sldId="362"/>
            <ac:grpSpMk id="39" creationId="{08D30D8F-D2E3-2FB7-7E17-E5032E370CE3}"/>
          </ac:grpSpMkLst>
        </pc:grpChg>
        <pc:picChg chg="mod topLvl">
          <ac:chgData name="Seunghyeon Lee" userId="4128f2b07073a030" providerId="LiveId" clId="{317AD2AB-C172-4054-9E13-2A89D5643439}" dt="2024-12-18T11:18:07.068" v="322" actId="165"/>
          <ac:picMkLst>
            <pc:docMk/>
            <pc:sldMk cId="2248429260" sldId="362"/>
            <ac:picMk id="25" creationId="{43BDD42B-2788-2D1D-B7CD-871C6518095B}"/>
          </ac:picMkLst>
        </pc:picChg>
      </pc:sldChg>
      <pc:sldChg chg="modSp mod">
        <pc:chgData name="Seunghyeon Lee" userId="4128f2b07073a030" providerId="LiveId" clId="{317AD2AB-C172-4054-9E13-2A89D5643439}" dt="2024-12-18T11:35:52.870" v="739" actId="20577"/>
        <pc:sldMkLst>
          <pc:docMk/>
          <pc:sldMk cId="1575094874" sldId="363"/>
        </pc:sldMkLst>
        <pc:spChg chg="mod">
          <ac:chgData name="Seunghyeon Lee" userId="4128f2b07073a030" providerId="LiveId" clId="{317AD2AB-C172-4054-9E13-2A89D5643439}" dt="2024-12-18T11:30:37.654" v="662" actId="20577"/>
          <ac:spMkLst>
            <pc:docMk/>
            <pc:sldMk cId="1575094874" sldId="363"/>
            <ac:spMk id="25" creationId="{0F03EAB6-4E9C-F770-745C-31770D882375}"/>
          </ac:spMkLst>
        </pc:spChg>
        <pc:spChg chg="mod">
          <ac:chgData name="Seunghyeon Lee" userId="4128f2b07073a030" providerId="LiveId" clId="{317AD2AB-C172-4054-9E13-2A89D5643439}" dt="2024-12-18T11:35:52.870" v="739" actId="20577"/>
          <ac:spMkLst>
            <pc:docMk/>
            <pc:sldMk cId="1575094874" sldId="363"/>
            <ac:spMk id="28" creationId="{4B4CB6F9-EA37-A8F1-953A-E5FBDEF52440}"/>
          </ac:spMkLst>
        </pc:spChg>
      </pc:sldChg>
      <pc:sldChg chg="modSp mod">
        <pc:chgData name="Seunghyeon Lee" userId="4128f2b07073a030" providerId="LiveId" clId="{317AD2AB-C172-4054-9E13-2A89D5643439}" dt="2024-12-18T11:00:04.408" v="174" actId="3064"/>
        <pc:sldMkLst>
          <pc:docMk/>
          <pc:sldMk cId="1719943153" sldId="364"/>
        </pc:sldMkLst>
        <pc:spChg chg="mod">
          <ac:chgData name="Seunghyeon Lee" userId="4128f2b07073a030" providerId="LiveId" clId="{317AD2AB-C172-4054-9E13-2A89D5643439}" dt="2024-12-18T10:42:00.902" v="57" actId="1038"/>
          <ac:spMkLst>
            <pc:docMk/>
            <pc:sldMk cId="1719943153" sldId="364"/>
            <ac:spMk id="22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0:04.408" v="174" actId="3064"/>
          <ac:spMkLst>
            <pc:docMk/>
            <pc:sldMk cId="1719943153" sldId="364"/>
            <ac:spMk id="3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8:05.341" v="80" actId="1582"/>
          <ac:spMkLst>
            <pc:docMk/>
            <pc:sldMk cId="1719943153" sldId="364"/>
            <ac:spMk id="38" creationId="{00000000-0000-0000-0000-000000000000}"/>
          </ac:spMkLst>
        </pc:spChg>
        <pc:grpChg chg="mod">
          <ac:chgData name="Seunghyeon Lee" userId="4128f2b07073a030" providerId="LiveId" clId="{317AD2AB-C172-4054-9E13-2A89D5643439}" dt="2024-12-18T10:48:19.721" v="83" actId="1076"/>
          <ac:grpSpMkLst>
            <pc:docMk/>
            <pc:sldMk cId="1719943153" sldId="364"/>
            <ac:grpSpMk id="17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0:42:00.902" v="57" actId="1038"/>
          <ac:grpSpMkLst>
            <pc:docMk/>
            <pc:sldMk cId="1719943153" sldId="364"/>
            <ac:grpSpMk id="60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1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14.795" v="81" actId="1582"/>
          <ac:picMkLst>
            <pc:docMk/>
            <pc:sldMk cId="1719943153" sldId="364"/>
            <ac:picMk id="1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2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05.341" v="80" actId="1582"/>
          <ac:picMkLst>
            <pc:docMk/>
            <pc:sldMk cId="1719943153" sldId="364"/>
            <ac:picMk id="3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05.341" v="80" actId="1582"/>
          <ac:picMkLst>
            <pc:docMk/>
            <pc:sldMk cId="1719943153" sldId="364"/>
            <ac:picMk id="3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56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2:00.902" v="57" actId="1038"/>
          <ac:cxnSpMkLst>
            <pc:docMk/>
            <pc:sldMk cId="1719943153" sldId="364"/>
            <ac:cxnSpMk id="2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00.902" v="57" actId="1038"/>
          <ac:cxnSpMkLst>
            <pc:docMk/>
            <pc:sldMk cId="1719943153" sldId="364"/>
            <ac:cxnSpMk id="27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8:14.795" v="81" actId="1582"/>
          <ac:cxnSpMkLst>
            <pc:docMk/>
            <pc:sldMk cId="1719943153" sldId="364"/>
            <ac:cxnSpMk id="3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8:14.795" v="81" actId="1582"/>
          <ac:cxnSpMkLst>
            <pc:docMk/>
            <pc:sldMk cId="1719943153" sldId="364"/>
            <ac:cxnSpMk id="43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0:16.919" v="177" actId="3064"/>
        <pc:sldMkLst>
          <pc:docMk/>
          <pc:sldMk cId="824385566" sldId="365"/>
        </pc:sldMkLst>
        <pc:spChg chg="mod">
          <ac:chgData name="Seunghyeon Lee" userId="4128f2b07073a030" providerId="LiveId" clId="{317AD2AB-C172-4054-9E13-2A89D5643439}" dt="2024-12-18T11:00:16.919" v="177" actId="3064"/>
          <ac:spMkLst>
            <pc:docMk/>
            <pc:sldMk cId="824385566" sldId="365"/>
            <ac:spMk id="2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1:00:16.919" v="177" actId="3064"/>
          <ac:spMkLst>
            <pc:docMk/>
            <pc:sldMk cId="824385566" sldId="365"/>
            <ac:spMk id="26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2:57.849" v="62" actId="1582"/>
          <ac:spMkLst>
            <pc:docMk/>
            <pc:sldMk cId="824385566" sldId="365"/>
            <ac:spMk id="30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2:35.856" v="60" actId="1582"/>
          <ac:spMkLst>
            <pc:docMk/>
            <pc:sldMk cId="824385566" sldId="365"/>
            <ac:spMk id="33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0:42:44.822" v="61" actId="1582"/>
          <ac:picMkLst>
            <pc:docMk/>
            <pc:sldMk cId="824385566" sldId="365"/>
            <ac:picMk id="2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8.498" v="67" actId="2085"/>
          <ac:picMkLst>
            <pc:docMk/>
            <pc:sldMk cId="824385566" sldId="365"/>
            <ac:picMk id="29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2:44.822" v="61" actId="1582"/>
          <ac:cxnSpMkLst>
            <pc:docMk/>
            <pc:sldMk cId="824385566" sldId="365"/>
            <ac:cxnSpMk id="1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57.849" v="62" actId="1582"/>
          <ac:cxnSpMkLst>
            <pc:docMk/>
            <pc:sldMk cId="824385566" sldId="365"/>
            <ac:cxnSpMk id="3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44.822" v="61" actId="1582"/>
          <ac:cxnSpMkLst>
            <pc:docMk/>
            <pc:sldMk cId="824385566" sldId="365"/>
            <ac:cxnSpMk id="36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5:20.645" v="231" actId="1582"/>
        <pc:sldMkLst>
          <pc:docMk/>
          <pc:sldMk cId="3405498567" sldId="366"/>
        </pc:sldMkLst>
        <pc:spChg chg="mod">
          <ac:chgData name="Seunghyeon Lee" userId="4128f2b07073a030" providerId="LiveId" clId="{317AD2AB-C172-4054-9E13-2A89D5643439}" dt="2024-12-18T11:05:20.645" v="231" actId="1582"/>
          <ac:spMkLst>
            <pc:docMk/>
            <pc:sldMk cId="3405498567" sldId="366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4:51.016" v="229" actId="1582"/>
          <ac:spMkLst>
            <pc:docMk/>
            <pc:sldMk cId="3405498567" sldId="366"/>
            <ac:spMk id="22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1:01:54.223" v="191" actId="20577"/>
          <ac:spMkLst>
            <pc:docMk/>
            <pc:sldMk cId="3405498567" sldId="366"/>
            <ac:spMk id="36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4:52.357" v="66" actId="2085"/>
          <ac:spMkLst>
            <pc:docMk/>
            <pc:sldMk cId="3405498567" sldId="366"/>
            <ac:spMk id="43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1:04:51.016" v="229" actId="1582"/>
          <ac:picMkLst>
            <pc:docMk/>
            <pc:sldMk cId="3405498567" sldId="366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47.813" v="63" actId="1582"/>
          <ac:picMkLst>
            <pc:docMk/>
            <pc:sldMk cId="3405498567" sldId="366"/>
            <ac:picMk id="19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2.357" v="66" actId="2085"/>
          <ac:picMkLst>
            <pc:docMk/>
            <pc:sldMk cId="3405498567" sldId="366"/>
            <ac:picMk id="4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2.357" v="66" actId="2085"/>
          <ac:picMkLst>
            <pc:docMk/>
            <pc:sldMk cId="3405498567" sldId="366"/>
            <ac:picMk id="44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1:05:20.645" v="231" actId="1582"/>
          <ac:cxnSpMkLst>
            <pc:docMk/>
            <pc:sldMk cId="3405498567" sldId="366"/>
            <ac:cxnSpMk id="2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47.813" v="63" actId="1582"/>
          <ac:cxnSpMkLst>
            <pc:docMk/>
            <pc:sldMk cId="3405498567" sldId="366"/>
            <ac:cxnSpMk id="3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47.813" v="63" actId="1582"/>
          <ac:cxnSpMkLst>
            <pc:docMk/>
            <pc:sldMk cId="3405498567" sldId="366"/>
            <ac:cxnSpMk id="38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20.235" v="197" actId="20577"/>
        <pc:sldMkLst>
          <pc:docMk/>
          <pc:sldMk cId="3608362684" sldId="367"/>
        </pc:sldMkLst>
        <pc:spChg chg="mod">
          <ac:chgData name="Seunghyeon Lee" userId="4128f2b07073a030" providerId="LiveId" clId="{317AD2AB-C172-4054-9E13-2A89D5643439}" dt="2024-12-18T10:44:43.240" v="65" actId="2085"/>
          <ac:spMkLst>
            <pc:docMk/>
            <pc:sldMk cId="3608362684" sldId="367"/>
            <ac:spMk id="2" creationId="{35FD5D55-5CE4-3248-0A76-98D26DB9A2DC}"/>
          </ac:spMkLst>
        </pc:spChg>
        <pc:spChg chg="mod">
          <ac:chgData name="Seunghyeon Lee" userId="4128f2b07073a030" providerId="LiveId" clId="{317AD2AB-C172-4054-9E13-2A89D5643439}" dt="2024-12-18T10:45:40.346" v="69" actId="692"/>
          <ac:spMkLst>
            <pc:docMk/>
            <pc:sldMk cId="3608362684" sldId="367"/>
            <ac:spMk id="20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4:43.240" v="65" actId="2085"/>
          <ac:spMkLst>
            <pc:docMk/>
            <pc:sldMk cId="3608362684" sldId="367"/>
            <ac:spMk id="45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2:20.235" v="197" actId="20577"/>
          <ac:spMkLst>
            <pc:docMk/>
            <pc:sldMk cId="3608362684" sldId="367"/>
            <ac:spMk id="54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45:40.346" v="69" actId="692"/>
          <ac:picMkLst>
            <pc:docMk/>
            <pc:sldMk cId="3608362684" sldId="367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9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43.240" v="65" actId="2085"/>
          <ac:picMkLst>
            <pc:docMk/>
            <pc:sldMk cId="3608362684" sldId="367"/>
            <ac:picMk id="4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43.240" v="65" actId="2085"/>
          <ac:picMkLst>
            <pc:docMk/>
            <pc:sldMk cId="3608362684" sldId="367"/>
            <ac:picMk id="46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30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40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53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38.939" v="200" actId="3064"/>
        <pc:sldMkLst>
          <pc:docMk/>
          <pc:sldMk cId="1603537038" sldId="368"/>
        </pc:sldMkLst>
        <pc:spChg chg="mod">
          <ac:chgData name="Seunghyeon Lee" userId="4128f2b07073a030" providerId="LiveId" clId="{317AD2AB-C172-4054-9E13-2A89D5643439}" dt="2024-12-18T11:02:38.939" v="200" actId="3064"/>
          <ac:spMkLst>
            <pc:docMk/>
            <pc:sldMk cId="1603537038" sldId="368"/>
            <ac:spMk id="13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19" creationId="{2E88F19D-23F3-5473-6288-F934DCCA033D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28" creationId="{2E88F19D-23F3-5473-6288-F934DCCA033D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35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40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7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17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2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2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33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18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3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3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41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47.359" v="203" actId="3064"/>
        <pc:sldMkLst>
          <pc:docMk/>
          <pc:sldMk cId="1001281948" sldId="369"/>
        </pc:sldMkLst>
        <pc:spChg chg="mod">
          <ac:chgData name="Seunghyeon Lee" userId="4128f2b07073a030" providerId="LiveId" clId="{317AD2AB-C172-4054-9E13-2A89D5643439}" dt="2024-12-18T10:46:34.249" v="71" actId="1582"/>
          <ac:spMkLst>
            <pc:docMk/>
            <pc:sldMk cId="1001281948" sldId="369"/>
            <ac:spMk id="2" creationId="{35FD5D55-5CE4-3248-0A76-98D26DB9A2DC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10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22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2:47.359" v="203" actId="3064"/>
          <ac:spMkLst>
            <pc:docMk/>
            <pc:sldMk cId="1001281948" sldId="369"/>
            <ac:spMk id="43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20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6:34.249" v="71" actId="1582"/>
          <ac:picMkLst>
            <pc:docMk/>
            <pc:sldMk cId="1001281948" sldId="369"/>
            <ac:picMk id="25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1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3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7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8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30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32" creationId="{00000000-0000-0000-0000-000000000000}"/>
          </ac:cxnSpMkLst>
        </pc:cxnChg>
      </pc:sldChg>
      <pc:sldChg chg="delSp modSp mod">
        <pc:chgData name="Seunghyeon Lee" userId="4128f2b07073a030" providerId="LiveId" clId="{317AD2AB-C172-4054-9E13-2A89D5643439}" dt="2024-12-18T11:06:37.948" v="237" actId="14861"/>
        <pc:sldMkLst>
          <pc:docMk/>
          <pc:sldMk cId="2506132768" sldId="370"/>
        </pc:sldMkLst>
        <pc:spChg chg="mod topLvl">
          <ac:chgData name="Seunghyeon Lee" userId="4128f2b07073a030" providerId="LiveId" clId="{317AD2AB-C172-4054-9E13-2A89D5643439}" dt="2024-12-18T10:47:01.964" v="74" actId="1582"/>
          <ac:spMkLst>
            <pc:docMk/>
            <pc:sldMk cId="2506132768" sldId="370"/>
            <ac:spMk id="16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6:48.201" v="72" actId="1582"/>
          <ac:spMkLst>
            <pc:docMk/>
            <pc:sldMk cId="2506132768" sldId="370"/>
            <ac:spMk id="17" creationId="{00000000-0000-0000-0000-000000000000}"/>
          </ac:spMkLst>
        </pc:spChg>
        <pc:spChg chg="mod topLvl">
          <ac:chgData name="Seunghyeon Lee" userId="4128f2b07073a030" providerId="LiveId" clId="{317AD2AB-C172-4054-9E13-2A89D5643439}" dt="2024-12-18T11:02:54.880" v="206" actId="3064"/>
          <ac:spMkLst>
            <pc:docMk/>
            <pc:sldMk cId="2506132768" sldId="370"/>
            <ac:spMk id="18" creationId="{7BF832AD-2A62-FA19-2271-409B449F85C8}"/>
          </ac:spMkLst>
        </pc:spChg>
        <pc:grpChg chg="del">
          <ac:chgData name="Seunghyeon Lee" userId="4128f2b07073a030" providerId="LiveId" clId="{317AD2AB-C172-4054-9E13-2A89D5643439}" dt="2024-12-18T10:46:55.971" v="73" actId="165"/>
          <ac:grpSpMkLst>
            <pc:docMk/>
            <pc:sldMk cId="2506132768" sldId="370"/>
            <ac:grpSpMk id="6" creationId="{55576EED-16B3-1437-E003-1878A095CA07}"/>
          </ac:grpSpMkLst>
        </pc:grpChg>
        <pc:picChg chg="mod">
          <ac:chgData name="Seunghyeon Lee" userId="4128f2b07073a030" providerId="LiveId" clId="{317AD2AB-C172-4054-9E13-2A89D5643439}" dt="2024-12-18T11:06:37.948" v="237" actId="14861"/>
          <ac:picMkLst>
            <pc:docMk/>
            <pc:sldMk cId="2506132768" sldId="370"/>
            <ac:picMk id="5" creationId="{00000000-0000-0000-0000-000000000000}"/>
          </ac:picMkLst>
        </pc:picChg>
        <pc:picChg chg="mod topLvl">
          <ac:chgData name="Seunghyeon Lee" userId="4128f2b07073a030" providerId="LiveId" clId="{317AD2AB-C172-4054-9E13-2A89D5643439}" dt="2024-12-18T10:47:01.964" v="74" actId="1582"/>
          <ac:picMkLst>
            <pc:docMk/>
            <pc:sldMk cId="2506132768" sldId="370"/>
            <ac:picMk id="7" creationId="{00000000-0000-0000-0000-000000000000}"/>
          </ac:picMkLst>
        </pc:picChg>
        <pc:picChg chg="mod topLvl">
          <ac:chgData name="Seunghyeon Lee" userId="4128f2b07073a030" providerId="LiveId" clId="{317AD2AB-C172-4054-9E13-2A89D5643439}" dt="2024-12-18T10:47:01.964" v="74" actId="1582"/>
          <ac:picMkLst>
            <pc:docMk/>
            <pc:sldMk cId="2506132768" sldId="370"/>
            <ac:picMk id="11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6:48.201" v="72" actId="1582"/>
          <ac:cxnSpMkLst>
            <pc:docMk/>
            <pc:sldMk cId="2506132768" sldId="370"/>
            <ac:cxnSpMk id="19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33:30.482" v="686" actId="1035"/>
        <pc:sldMkLst>
          <pc:docMk/>
          <pc:sldMk cId="1073313306" sldId="371"/>
        </pc:sldMkLst>
        <pc:spChg chg="mod">
          <ac:chgData name="Seunghyeon Lee" userId="4128f2b07073a030" providerId="LiveId" clId="{317AD2AB-C172-4054-9E13-2A89D5643439}" dt="2024-12-18T10:56:21.515" v="161" actId="1035"/>
          <ac:spMkLst>
            <pc:docMk/>
            <pc:sldMk cId="1073313306" sldId="371"/>
            <ac:spMk id="14" creationId="{40D914EE-104D-E83E-84EB-0DF3C366FD92}"/>
          </ac:spMkLst>
        </pc:spChg>
        <pc:spChg chg="mod">
          <ac:chgData name="Seunghyeon Lee" userId="4128f2b07073a030" providerId="LiveId" clId="{317AD2AB-C172-4054-9E13-2A89D5643439}" dt="2024-12-18T11:33:15.483" v="683" actId="1037"/>
          <ac:spMkLst>
            <pc:docMk/>
            <pc:sldMk cId="1073313306" sldId="371"/>
            <ac:spMk id="24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56:21.515" v="161" actId="1035"/>
          <ac:picMkLst>
            <pc:docMk/>
            <pc:sldMk cId="1073313306" sldId="371"/>
            <ac:picMk id="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56:21.515" v="161" actId="1035"/>
          <ac:picMkLst>
            <pc:docMk/>
            <pc:sldMk cId="1073313306" sldId="371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1:33:30.482" v="686" actId="1035"/>
          <ac:picMkLst>
            <pc:docMk/>
            <pc:sldMk cId="1073313306" sldId="371"/>
            <ac:picMk id="13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56:21.515" v="161" actId="1035"/>
          <ac:cxnSpMkLst>
            <pc:docMk/>
            <pc:sldMk cId="1073313306" sldId="371"/>
            <ac:cxnSpMk id="29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12:55.610" v="268" actId="14100"/>
        <pc:sldMkLst>
          <pc:docMk/>
          <pc:sldMk cId="3117784751" sldId="372"/>
        </pc:sldMkLst>
        <pc:spChg chg="mod">
          <ac:chgData name="Seunghyeon Lee" userId="4128f2b07073a030" providerId="LiveId" clId="{317AD2AB-C172-4054-9E13-2A89D5643439}" dt="2024-12-18T11:04:14.967" v="228" actId="1037"/>
          <ac:spMkLst>
            <pc:docMk/>
            <pc:sldMk cId="3117784751" sldId="372"/>
            <ac:spMk id="25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04:14.967" v="228" actId="1037"/>
          <ac:spMkLst>
            <pc:docMk/>
            <pc:sldMk cId="3117784751" sldId="372"/>
            <ac:spMk id="2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2:43.717" v="267" actId="255"/>
          <ac:spMkLst>
            <pc:docMk/>
            <pc:sldMk cId="3117784751" sldId="372"/>
            <ac:spMk id="3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1:12:55.610" v="268" actId="14100"/>
          <ac:spMkLst>
            <pc:docMk/>
            <pc:sldMk cId="3117784751" sldId="372"/>
            <ac:spMk id="42" creationId="{3AE93338-54AD-CBBA-B10C-BF9886BB053A}"/>
          </ac:spMkLst>
        </pc:spChg>
        <pc:grpChg chg="mod">
          <ac:chgData name="Seunghyeon Lee" userId="4128f2b07073a030" providerId="LiveId" clId="{317AD2AB-C172-4054-9E13-2A89D5643439}" dt="2024-12-18T11:04:14.967" v="228" actId="1037"/>
          <ac:grpSpMkLst>
            <pc:docMk/>
            <pc:sldMk cId="3117784751" sldId="372"/>
            <ac:grpSpMk id="9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" creationId="{38A9FF2F-9C95-1E93-BCBE-344C2DA01F1E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5" creationId="{414725DF-E40F-2833-0ED0-2AA064AE1149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10" creationId="{A15A77CA-CE8D-038C-BC59-1088B55522AB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12" creationId="{89E29032-CB65-02B1-F94C-F0546F516D36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7" creationId="{FE5865B1-4D76-9140-9098-7703822BFD46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8" creationId="{6A00FCA6-BF67-746A-AAE7-8F22F8A9D672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50" creationId="{12211A8F-F341-57A9-685A-69A32F557849}"/>
          </ac:picMkLst>
        </pc:pic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29" creationId="{8290C974-58D8-D39A-06D2-66E9A8D0F59D}"/>
          </ac:cxnSpMkLst>
        </pc:cxn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33" creationId="{8290C974-58D8-D39A-06D2-66E9A8D0F59D}"/>
          </ac:cxnSpMkLst>
        </pc:cxn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34" creationId="{8290C974-58D8-D39A-06D2-66E9A8D0F59D}"/>
          </ac:cxnSpMkLst>
        </pc:cxnChg>
      </pc:sldChg>
      <pc:sldChg chg="modSp mod">
        <pc:chgData name="Seunghyeon Lee" userId="4128f2b07073a030" providerId="LiveId" clId="{317AD2AB-C172-4054-9E13-2A89D5643439}" dt="2024-12-18T11:13:03.444" v="269" actId="255"/>
        <pc:sldMkLst>
          <pc:docMk/>
          <pc:sldMk cId="4000919367" sldId="373"/>
        </pc:sldMkLst>
        <pc:spChg chg="mod">
          <ac:chgData name="Seunghyeon Lee" userId="4128f2b07073a030" providerId="LiveId" clId="{317AD2AB-C172-4054-9E13-2A89D5643439}" dt="2024-12-18T10:50:49.793" v="104" actId="1036"/>
          <ac:spMkLst>
            <pc:docMk/>
            <pc:sldMk cId="4000919367" sldId="373"/>
            <ac:spMk id="2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0:49.793" v="104" actId="1036"/>
          <ac:spMkLst>
            <pc:docMk/>
            <pc:sldMk cId="4000919367" sldId="373"/>
            <ac:spMk id="33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1:13:03.444" v="269" actId="255"/>
          <ac:spMkLst>
            <pc:docMk/>
            <pc:sldMk cId="4000919367" sldId="373"/>
            <ac:spMk id="35" creationId="{0EA47C92-BD25-5DBF-3438-7B7AD68830EC}"/>
          </ac:spMkLst>
        </pc:spChg>
        <pc:spChg chg="mod">
          <ac:chgData name="Seunghyeon Lee" userId="4128f2b07073a030" providerId="LiveId" clId="{317AD2AB-C172-4054-9E13-2A89D5643439}" dt="2024-12-18T11:13:03.444" v="269" actId="255"/>
          <ac:spMkLst>
            <pc:docMk/>
            <pc:sldMk cId="4000919367" sldId="373"/>
            <ac:spMk id="58" creationId="{BC0C3AB8-20E9-2CD6-B3B8-323E87307A37}"/>
          </ac:spMkLst>
        </pc:spChg>
        <pc:grpChg chg="mod">
          <ac:chgData name="Seunghyeon Lee" userId="4128f2b07073a030" providerId="LiveId" clId="{317AD2AB-C172-4054-9E13-2A89D5643439}" dt="2024-12-18T10:50:03.445" v="90" actId="1038"/>
          <ac:grpSpMkLst>
            <pc:docMk/>
            <pc:sldMk cId="4000919367" sldId="373"/>
            <ac:grpSpMk id="5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0:50:03.445" v="90" actId="1038"/>
          <ac:grpSpMkLst>
            <pc:docMk/>
            <pc:sldMk cId="4000919367" sldId="373"/>
            <ac:grpSpMk id="49" creationId="{CD770F41-BA9E-FE99-E4D0-6D35C874B48F}"/>
          </ac:grpSpMkLst>
        </pc:grpChg>
        <pc:picChg chg="mod">
          <ac:chgData name="Seunghyeon Lee" userId="4128f2b07073a030" providerId="LiveId" clId="{317AD2AB-C172-4054-9E13-2A89D5643439}" dt="2024-12-18T10:50:49.793" v="104" actId="1036"/>
          <ac:picMkLst>
            <pc:docMk/>
            <pc:sldMk cId="4000919367" sldId="373"/>
            <ac:picMk id="4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50:55.807" v="105" actId="14100"/>
          <ac:cxnSpMkLst>
            <pc:docMk/>
            <pc:sldMk cId="4000919367" sldId="373"/>
            <ac:cxnSpMk id="29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0:59.162" v="106" actId="14100"/>
          <ac:cxnSpMkLst>
            <pc:docMk/>
            <pc:sldMk cId="4000919367" sldId="373"/>
            <ac:cxnSpMk id="34" creationId="{C2E78E6C-FCCD-5B10-F806-929F58830EBD}"/>
          </ac:cxnSpMkLst>
        </pc:cxnChg>
      </pc:sldChg>
      <pc:sldChg chg="addSp delSp modSp mod">
        <pc:chgData name="Seunghyeon Lee" userId="4128f2b07073a030" providerId="LiveId" clId="{317AD2AB-C172-4054-9E13-2A89D5643439}" dt="2024-12-18T11:55:00.583" v="1035" actId="478"/>
        <pc:sldMkLst>
          <pc:docMk/>
          <pc:sldMk cId="890659400" sldId="374"/>
        </pc:sldMkLst>
        <pc:spChg chg="del mod">
          <ac:chgData name="Seunghyeon Lee" userId="4128f2b07073a030" providerId="LiveId" clId="{317AD2AB-C172-4054-9E13-2A89D5643439}" dt="2024-12-18T10:41:16.037" v="38" actId="478"/>
          <ac:spMkLst>
            <pc:docMk/>
            <pc:sldMk cId="890659400" sldId="374"/>
            <ac:spMk id="3" creationId="{1F18ABD2-5AF8-B524-CCDD-AAA5BBE7A9FC}"/>
          </ac:spMkLst>
        </pc:spChg>
        <pc:spChg chg="add del mod">
          <ac:chgData name="Seunghyeon Lee" userId="4128f2b07073a030" providerId="LiveId" clId="{317AD2AB-C172-4054-9E13-2A89D5643439}" dt="2024-12-18T11:55:00.583" v="1035" actId="478"/>
          <ac:spMkLst>
            <pc:docMk/>
            <pc:sldMk cId="890659400" sldId="374"/>
            <ac:spMk id="4" creationId="{485544CD-2737-B30F-0910-24B7ADBB441E}"/>
          </ac:spMkLst>
        </pc:spChg>
        <pc:spChg chg="add mod">
          <ac:chgData name="Seunghyeon Lee" userId="4128f2b07073a030" providerId="LiveId" clId="{317AD2AB-C172-4054-9E13-2A89D5643439}" dt="2024-12-18T11:54:50.683" v="1027" actId="1035"/>
          <ac:spMkLst>
            <pc:docMk/>
            <pc:sldMk cId="890659400" sldId="374"/>
            <ac:spMk id="5" creationId="{FB1FE8E5-45B7-2766-DB5A-DA3A6DD78D1E}"/>
          </ac:spMkLst>
        </pc:spChg>
      </pc:sldChg>
      <pc:sldChg chg="addSp delSp modSp mod">
        <pc:chgData name="Seunghyeon Lee" userId="4128f2b07073a030" providerId="LiveId" clId="{317AD2AB-C172-4054-9E13-2A89D5643439}" dt="2024-12-19T03:56:55.066" v="1953" actId="1035"/>
        <pc:sldMkLst>
          <pc:docMk/>
          <pc:sldMk cId="1207467642" sldId="375"/>
        </pc:sldMkLst>
        <pc:spChg chg="del">
          <ac:chgData name="Seunghyeon Lee" userId="4128f2b07073a030" providerId="LiveId" clId="{317AD2AB-C172-4054-9E13-2A89D5643439}" dt="2024-12-18T10:41:33.174" v="49" actId="478"/>
          <ac:spMkLst>
            <pc:docMk/>
            <pc:sldMk cId="1207467642" sldId="375"/>
            <ac:spMk id="3" creationId="{59C96785-90BB-2CA5-1585-86ED92E864E2}"/>
          </ac:spMkLst>
        </pc:spChg>
        <pc:spChg chg="add mod">
          <ac:chgData name="Seunghyeon Lee" userId="4128f2b07073a030" providerId="LiveId" clId="{317AD2AB-C172-4054-9E13-2A89D5643439}" dt="2024-12-18T11:54:40.367" v="1017" actId="12789"/>
          <ac:spMkLst>
            <pc:docMk/>
            <pc:sldMk cId="1207467642" sldId="375"/>
            <ac:spMk id="5" creationId="{0AE5E088-50CA-9CBC-3CC6-C8F3C861B300}"/>
          </ac:spMkLst>
        </pc:spChg>
        <pc:spChg chg="add del mod topLvl">
          <ac:chgData name="Seunghyeon Lee" userId="4128f2b07073a030" providerId="LiveId" clId="{317AD2AB-C172-4054-9E13-2A89D5643439}" dt="2024-12-19T03:31:34.413" v="1258" actId="478"/>
          <ac:spMkLst>
            <pc:docMk/>
            <pc:sldMk cId="1207467642" sldId="375"/>
            <ac:spMk id="6" creationId="{023C5185-0A77-139A-CAED-89A05C92881A}"/>
          </ac:spMkLst>
        </pc:spChg>
        <pc:spChg chg="add del mod topLvl">
          <ac:chgData name="Seunghyeon Lee" userId="4128f2b07073a030" providerId="LiveId" clId="{317AD2AB-C172-4054-9E13-2A89D5643439}" dt="2024-12-19T03:13:56.230" v="1205" actId="478"/>
          <ac:spMkLst>
            <pc:docMk/>
            <pc:sldMk cId="1207467642" sldId="375"/>
            <ac:spMk id="7" creationId="{56E82061-7E3F-6A25-1F9F-05AF108BE1A3}"/>
          </ac:spMkLst>
        </pc:spChg>
        <pc:spChg chg="add del mod topLvl">
          <ac:chgData name="Seunghyeon Lee" userId="4128f2b07073a030" providerId="LiveId" clId="{317AD2AB-C172-4054-9E13-2A89D5643439}" dt="2024-12-19T02:23:56.511" v="1106" actId="478"/>
          <ac:spMkLst>
            <pc:docMk/>
            <pc:sldMk cId="1207467642" sldId="375"/>
            <ac:spMk id="8" creationId="{F35452C7-7A74-4A56-B821-7F8588E43A27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2" creationId="{48CE20F5-8C66-14F6-5C11-C3C207FCD0AA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3" creationId="{6843DD13-C3EA-6764-1BB6-AA54CBD15E48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4" creationId="{849145AA-AC38-6BAE-2AF0-12537104584C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5" creationId="{57BA1150-137A-EF73-398D-F6F04CADED56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6" creationId="{02F221A6-821D-FF7F-548A-4EFA67757F9E}"/>
          </ac:spMkLst>
        </pc:spChg>
        <pc:spChg chg="mod">
          <ac:chgData name="Seunghyeon Lee" userId="4128f2b07073a030" providerId="LiveId" clId="{317AD2AB-C172-4054-9E13-2A89D5643439}" dt="2024-12-18T11:54:40.367" v="1017" actId="12789"/>
          <ac:spMkLst>
            <pc:docMk/>
            <pc:sldMk cId="1207467642" sldId="375"/>
            <ac:spMk id="17" creationId="{A440BB37-E036-1763-08C4-50222797B40A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8" creationId="{1E0C3A40-FC2D-5E3D-7AA0-E7DA8EFBDE4C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9" creationId="{7A4B4042-EDB4-8D2E-4104-0E4F4368E2BB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0" creationId="{5C044B32-8DB5-3AAF-AACB-0AD1E2EA4AA0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4" creationId="{60E71E58-D9E2-CADD-00A1-1181AA957B54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5" creationId="{14833DAF-B494-FBFD-1178-BC8AA2C21B76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6" creationId="{D3EB255A-7757-809F-2215-D22C226A1F5B}"/>
          </ac:spMkLst>
        </pc:spChg>
        <pc:grpChg chg="add del mod">
          <ac:chgData name="Seunghyeon Lee" userId="4128f2b07073a030" providerId="LiveId" clId="{317AD2AB-C172-4054-9E13-2A89D5643439}" dt="2024-12-18T11:51:40.558" v="997" actId="165"/>
          <ac:grpSpMkLst>
            <pc:docMk/>
            <pc:sldMk cId="1207467642" sldId="375"/>
            <ac:grpSpMk id="9" creationId="{6DF7CA1C-C45B-41C3-1582-E2065CC257FA}"/>
          </ac:grpSpMkLst>
        </pc:grpChg>
        <pc:picChg chg="del mod topLvl">
          <ac:chgData name="Seunghyeon Lee" userId="4128f2b07073a030" providerId="LiveId" clId="{317AD2AB-C172-4054-9E13-2A89D5643439}" dt="2024-12-19T01:59:20.015" v="1101" actId="478"/>
          <ac:picMkLst>
            <pc:docMk/>
            <pc:sldMk cId="1207467642" sldId="375"/>
            <ac:picMk id="4" creationId="{9DFDA481-C13A-6219-D06C-F1FA78A17B96}"/>
          </ac:picMkLst>
        </pc:picChg>
        <pc:picChg chg="add del mod">
          <ac:chgData name="Seunghyeon Lee" userId="4128f2b07073a030" providerId="LiveId" clId="{317AD2AB-C172-4054-9E13-2A89D5643439}" dt="2024-12-19T03:05:03.778" v="1111" actId="478"/>
          <ac:picMkLst>
            <pc:docMk/>
            <pc:sldMk cId="1207467642" sldId="375"/>
            <ac:picMk id="9" creationId="{DABFD945-36B8-2927-9015-A96DE9624103}"/>
          </ac:picMkLst>
        </pc:picChg>
        <pc:picChg chg="add mod">
          <ac:chgData name="Seunghyeon Lee" userId="4128f2b07073a030" providerId="LiveId" clId="{317AD2AB-C172-4054-9E13-2A89D5643439}" dt="2024-12-19T03:56:55.066" v="1953" actId="1035"/>
          <ac:picMkLst>
            <pc:docMk/>
            <pc:sldMk cId="1207467642" sldId="375"/>
            <ac:picMk id="11" creationId="{73AC0796-2B9E-9266-556E-8FC37BAFE41C}"/>
          </ac:picMkLst>
        </pc:picChg>
      </pc:sldChg>
      <pc:sldChg chg="modSp mod">
        <pc:chgData name="Seunghyeon Lee" userId="4128f2b07073a030" providerId="LiveId" clId="{317AD2AB-C172-4054-9E13-2A89D5643439}" dt="2024-12-18T10:26:57.965" v="1" actId="948"/>
        <pc:sldMkLst>
          <pc:docMk/>
          <pc:sldMk cId="2972330090" sldId="376"/>
        </pc:sldMkLst>
        <pc:spChg chg="mod">
          <ac:chgData name="Seunghyeon Lee" userId="4128f2b07073a030" providerId="LiveId" clId="{317AD2AB-C172-4054-9E13-2A89D5643439}" dt="2024-12-18T10:26:29.007" v="0" actId="948"/>
          <ac:spMkLst>
            <pc:docMk/>
            <pc:sldMk cId="2972330090" sldId="376"/>
            <ac:spMk id="6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26:57.965" v="1" actId="948"/>
          <ac:spMkLst>
            <pc:docMk/>
            <pc:sldMk cId="2972330090" sldId="376"/>
            <ac:spMk id="1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E9D20-9DB5-467E-9681-D99C06E213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16139E25-EA9C-4FD4-8AA2-784D7955D32E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3D1CAB7-E5E5-4797-87CA-C60681CE34DA}" type="par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17E5154C-74D2-406E-8BB3-2405CF6FECE1}" type="sib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5540749B-B2CB-4BF8-8DCB-22867F74C4C9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5451F73-FCC0-48BA-B342-8628B037F655}" type="par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8CEC0C58-29C6-458C-857F-090CC253A05C}" type="sib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3083AF73-D80F-4B7B-841A-FB985828CCD7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C79BFD56-0B14-4FA1-A3D7-A63F22EEB723}" type="par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02AEFC44-D263-4FA3-B0E6-D9631E0A421F}" type="sib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2F8130C4-6C9B-46D3-9A33-0B3821B032D5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73371736-B295-48F9-A0EE-A11A75F9636E}" type="par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2FEC2008-D6DB-416C-96FB-F4536B8756F8}" type="sib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D575025E-F961-4DEF-AB57-B958E130EEE0}" type="pres">
      <dgm:prSet presAssocID="{6DCE9D20-9DB5-467E-9681-D99C06E213A4}" presName="linearFlow" presStyleCnt="0">
        <dgm:presLayoutVars>
          <dgm:dir/>
          <dgm:resizeHandles val="exact"/>
        </dgm:presLayoutVars>
      </dgm:prSet>
      <dgm:spPr/>
    </dgm:pt>
    <dgm:pt modelId="{BAFB1A59-E2E4-4122-81F6-5630D5BE9F44}" type="pres">
      <dgm:prSet presAssocID="{16139E25-EA9C-4FD4-8AA2-784D7955D32E}" presName="composite" presStyleCnt="0"/>
      <dgm:spPr/>
    </dgm:pt>
    <dgm:pt modelId="{60F36881-0BC3-4AD0-9F96-CB9ABA7CDFD5}" type="pres">
      <dgm:prSet presAssocID="{16139E25-EA9C-4FD4-8AA2-784D7955D32E}" presName="imgShp" presStyleLbl="fgImgPlace1" presStyleIdx="0" presStyleCnt="4" custLinFactNeighborX="-1946" custLinFactNeighborY="-62"/>
      <dgm:spPr>
        <a:solidFill>
          <a:srgbClr val="5271FF"/>
        </a:solidFill>
        <a:ln>
          <a:solidFill>
            <a:srgbClr val="5271FF"/>
          </a:solidFill>
        </a:ln>
      </dgm:spPr>
    </dgm:pt>
    <dgm:pt modelId="{7B06FC5B-DB3D-4FD5-BD1A-5BD3F0D211C1}" type="pres">
      <dgm:prSet presAssocID="{16139E25-EA9C-4FD4-8AA2-784D7955D32E}" presName="txShp" presStyleLbl="node1" presStyleIdx="0" presStyleCnt="4" custScaleX="99605" custLinFactNeighborX="134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69EEA9C-5C6D-48E5-8DFD-305BEF68D036}" type="pres">
      <dgm:prSet presAssocID="{17E5154C-74D2-406E-8BB3-2405CF6FECE1}" presName="spacing" presStyleCnt="0"/>
      <dgm:spPr/>
    </dgm:pt>
    <dgm:pt modelId="{E84D4C76-DCB5-4965-8552-BEAF3B456D6E}" type="pres">
      <dgm:prSet presAssocID="{2F8130C4-6C9B-46D3-9A33-0B3821B032D5}" presName="composite" presStyleCnt="0"/>
      <dgm:spPr/>
    </dgm:pt>
    <dgm:pt modelId="{AC84532F-F009-4642-A713-197058DFC5AB}" type="pres">
      <dgm:prSet presAssocID="{2F8130C4-6C9B-46D3-9A33-0B3821B032D5}" presName="imgShp" presStyleLbl="fgImgPlace1" presStyleIdx="1" presStyleCnt="4" custLinFactNeighborX="-1946" custLinFactNeighborY="-62"/>
      <dgm:spPr>
        <a:solidFill>
          <a:schemeClr val="bg1"/>
        </a:solidFill>
        <a:ln>
          <a:solidFill>
            <a:srgbClr val="5271FF"/>
          </a:solidFill>
        </a:ln>
      </dgm:spPr>
    </dgm:pt>
    <dgm:pt modelId="{8A9F19BC-14F4-4DE6-84DF-57421C7617AA}" type="pres">
      <dgm:prSet presAssocID="{2F8130C4-6C9B-46D3-9A33-0B3821B032D5}" presName="txShp" presStyleLbl="node1" presStyleIdx="1" presStyleCnt="4" custScaleX="99605" custLinFactNeighborX="134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028BA91-F9A5-4937-ABDE-3EB7FD71FD5B}" type="pres">
      <dgm:prSet presAssocID="{2FEC2008-D6DB-416C-96FB-F4536B8756F8}" presName="spacing" presStyleCnt="0"/>
      <dgm:spPr/>
    </dgm:pt>
    <dgm:pt modelId="{CC6F1045-06EB-4B56-9A6A-6EAAA9B1EA64}" type="pres">
      <dgm:prSet presAssocID="{5540749B-B2CB-4BF8-8DCB-22867F74C4C9}" presName="composite" presStyleCnt="0"/>
      <dgm:spPr/>
    </dgm:pt>
    <dgm:pt modelId="{AF293226-1111-45CC-9BDA-5D615CFD65F0}" type="pres">
      <dgm:prSet presAssocID="{5540749B-B2CB-4BF8-8DCB-22867F74C4C9}" presName="imgShp" presStyleLbl="fgImgPlace1" presStyleIdx="2" presStyleCnt="4"/>
      <dgm:spPr>
        <a:solidFill>
          <a:srgbClr val="5271FF"/>
        </a:solidFill>
        <a:ln>
          <a:solidFill>
            <a:srgbClr val="5271FF"/>
          </a:solidFill>
        </a:ln>
      </dgm:spPr>
    </dgm:pt>
    <dgm:pt modelId="{AD515CDA-2DC0-4BC2-BB7B-5CE93AE74592}" type="pres">
      <dgm:prSet presAssocID="{5540749B-B2CB-4BF8-8DCB-22867F74C4C9}" presName="txShp" presStyleLbl="node1" presStyleIdx="2" presStyleCnt="4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05DF6BB-552F-4F77-B168-596C85858072}" type="pres">
      <dgm:prSet presAssocID="{8CEC0C58-29C6-458C-857F-090CC253A05C}" presName="spacing" presStyleCnt="0"/>
      <dgm:spPr/>
    </dgm:pt>
    <dgm:pt modelId="{64D7810E-E873-4170-9A13-9963184A8344}" type="pres">
      <dgm:prSet presAssocID="{3083AF73-D80F-4B7B-841A-FB985828CCD7}" presName="composite" presStyleCnt="0"/>
      <dgm:spPr/>
    </dgm:pt>
    <dgm:pt modelId="{9C346769-36D2-4F25-B5F3-3F96ECF2D5F0}" type="pres">
      <dgm:prSet presAssocID="{3083AF73-D80F-4B7B-841A-FB985828CCD7}" presName="imgShp" presStyleLbl="fgImgPlace1" presStyleIdx="3" presStyleCnt="4"/>
      <dgm:spPr>
        <a:solidFill>
          <a:schemeClr val="bg1"/>
        </a:solidFill>
        <a:ln>
          <a:solidFill>
            <a:srgbClr val="5271FF"/>
          </a:solidFill>
        </a:ln>
      </dgm:spPr>
    </dgm:pt>
    <dgm:pt modelId="{7FEB0626-16D1-495E-BB9E-F51954B2A874}" type="pres">
      <dgm:prSet presAssocID="{3083AF73-D80F-4B7B-841A-FB985828CCD7}" presName="txShp" presStyleLbl="node1" presStyleIdx="3" presStyleCnt="4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121BA03-F664-4CE4-BB12-61B133E07878}" type="presOf" srcId="{16139E25-EA9C-4FD4-8AA2-784D7955D32E}" destId="{7B06FC5B-DB3D-4FD5-BD1A-5BD3F0D211C1}" srcOrd="0" destOrd="0" presId="urn:microsoft.com/office/officeart/2005/8/layout/vList3"/>
    <dgm:cxn modelId="{E55E5D0F-3AD5-4461-9FAA-A7A5B75976E3}" type="presOf" srcId="{5540749B-B2CB-4BF8-8DCB-22867F74C4C9}" destId="{AD515CDA-2DC0-4BC2-BB7B-5CE93AE74592}" srcOrd="0" destOrd="0" presId="urn:microsoft.com/office/officeart/2005/8/layout/vList3"/>
    <dgm:cxn modelId="{B696D212-536C-42BB-A330-689088A9EA35}" srcId="{6DCE9D20-9DB5-467E-9681-D99C06E213A4}" destId="{3083AF73-D80F-4B7B-841A-FB985828CCD7}" srcOrd="3" destOrd="0" parTransId="{C79BFD56-0B14-4FA1-A3D7-A63F22EEB723}" sibTransId="{02AEFC44-D263-4FA3-B0E6-D9631E0A421F}"/>
    <dgm:cxn modelId="{0C39C729-A9BB-4941-8CB8-1C813F639AE0}" type="presOf" srcId="{2F8130C4-6C9B-46D3-9A33-0B3821B032D5}" destId="{8A9F19BC-14F4-4DE6-84DF-57421C7617AA}" srcOrd="0" destOrd="0" presId="urn:microsoft.com/office/officeart/2005/8/layout/vList3"/>
    <dgm:cxn modelId="{E31C2B42-5855-4326-A59E-6A35D7AF1A17}" srcId="{6DCE9D20-9DB5-467E-9681-D99C06E213A4}" destId="{5540749B-B2CB-4BF8-8DCB-22867F74C4C9}" srcOrd="2" destOrd="0" parTransId="{55451F73-FCC0-48BA-B342-8628B037F655}" sibTransId="{8CEC0C58-29C6-458C-857F-090CC253A05C}"/>
    <dgm:cxn modelId="{817A4085-D1FE-4A61-95E3-749DC489A36F}" srcId="{6DCE9D20-9DB5-467E-9681-D99C06E213A4}" destId="{2F8130C4-6C9B-46D3-9A33-0B3821B032D5}" srcOrd="1" destOrd="0" parTransId="{73371736-B295-48F9-A0EE-A11A75F9636E}" sibTransId="{2FEC2008-D6DB-416C-96FB-F4536B8756F8}"/>
    <dgm:cxn modelId="{55ACB295-5591-4CAD-B28C-1A7DABE939DC}" type="presOf" srcId="{3083AF73-D80F-4B7B-841A-FB985828CCD7}" destId="{7FEB0626-16D1-495E-BB9E-F51954B2A874}" srcOrd="0" destOrd="0" presId="urn:microsoft.com/office/officeart/2005/8/layout/vList3"/>
    <dgm:cxn modelId="{194D8EBC-7704-48B5-9E0A-65FFAC5E2194}" srcId="{6DCE9D20-9DB5-467E-9681-D99C06E213A4}" destId="{16139E25-EA9C-4FD4-8AA2-784D7955D32E}" srcOrd="0" destOrd="0" parTransId="{53D1CAB7-E5E5-4797-87CA-C60681CE34DA}" sibTransId="{17E5154C-74D2-406E-8BB3-2405CF6FECE1}"/>
    <dgm:cxn modelId="{313E23F1-861B-4C21-80A7-EF60B781C6FE}" type="presOf" srcId="{6DCE9D20-9DB5-467E-9681-D99C06E213A4}" destId="{D575025E-F961-4DEF-AB57-B958E130EEE0}" srcOrd="0" destOrd="0" presId="urn:microsoft.com/office/officeart/2005/8/layout/vList3"/>
    <dgm:cxn modelId="{54AE2AFC-CFE4-4853-8E0A-A4D4811F5B08}" type="presParOf" srcId="{D575025E-F961-4DEF-AB57-B958E130EEE0}" destId="{BAFB1A59-E2E4-4122-81F6-5630D5BE9F44}" srcOrd="0" destOrd="0" presId="urn:microsoft.com/office/officeart/2005/8/layout/vList3"/>
    <dgm:cxn modelId="{55F2BF7F-0AC5-4F28-A60C-38BFF5CDD313}" type="presParOf" srcId="{BAFB1A59-E2E4-4122-81F6-5630D5BE9F44}" destId="{60F36881-0BC3-4AD0-9F96-CB9ABA7CDFD5}" srcOrd="0" destOrd="0" presId="urn:microsoft.com/office/officeart/2005/8/layout/vList3"/>
    <dgm:cxn modelId="{64EF5957-6E91-480B-8121-87CDD294045E}" type="presParOf" srcId="{BAFB1A59-E2E4-4122-81F6-5630D5BE9F44}" destId="{7B06FC5B-DB3D-4FD5-BD1A-5BD3F0D211C1}" srcOrd="1" destOrd="0" presId="urn:microsoft.com/office/officeart/2005/8/layout/vList3"/>
    <dgm:cxn modelId="{EEA4CC91-A888-439F-9AC3-695B7B3C1A38}" type="presParOf" srcId="{D575025E-F961-4DEF-AB57-B958E130EEE0}" destId="{769EEA9C-5C6D-48E5-8DFD-305BEF68D036}" srcOrd="1" destOrd="0" presId="urn:microsoft.com/office/officeart/2005/8/layout/vList3"/>
    <dgm:cxn modelId="{54C281F1-BD84-4C7E-882A-4CAD378975E1}" type="presParOf" srcId="{D575025E-F961-4DEF-AB57-B958E130EEE0}" destId="{E84D4C76-DCB5-4965-8552-BEAF3B456D6E}" srcOrd="2" destOrd="0" presId="urn:microsoft.com/office/officeart/2005/8/layout/vList3"/>
    <dgm:cxn modelId="{5B0AF44F-71E6-477B-BF6A-67188763439A}" type="presParOf" srcId="{E84D4C76-DCB5-4965-8552-BEAF3B456D6E}" destId="{AC84532F-F009-4642-A713-197058DFC5AB}" srcOrd="0" destOrd="0" presId="urn:microsoft.com/office/officeart/2005/8/layout/vList3"/>
    <dgm:cxn modelId="{6FD90B0A-C109-4870-BB98-F2EC4055A87C}" type="presParOf" srcId="{E84D4C76-DCB5-4965-8552-BEAF3B456D6E}" destId="{8A9F19BC-14F4-4DE6-84DF-57421C7617AA}" srcOrd="1" destOrd="0" presId="urn:microsoft.com/office/officeart/2005/8/layout/vList3"/>
    <dgm:cxn modelId="{0C735BCE-3CAD-4041-B64B-5C207B0ED905}" type="presParOf" srcId="{D575025E-F961-4DEF-AB57-B958E130EEE0}" destId="{3028BA91-F9A5-4937-ABDE-3EB7FD71FD5B}" srcOrd="3" destOrd="0" presId="urn:microsoft.com/office/officeart/2005/8/layout/vList3"/>
    <dgm:cxn modelId="{BEB06712-3994-4E99-BE17-3DBC58F3E882}" type="presParOf" srcId="{D575025E-F961-4DEF-AB57-B958E130EEE0}" destId="{CC6F1045-06EB-4B56-9A6A-6EAAA9B1EA64}" srcOrd="4" destOrd="0" presId="urn:microsoft.com/office/officeart/2005/8/layout/vList3"/>
    <dgm:cxn modelId="{C027D332-5157-4F52-8E57-FDE743A7F933}" type="presParOf" srcId="{CC6F1045-06EB-4B56-9A6A-6EAAA9B1EA64}" destId="{AF293226-1111-45CC-9BDA-5D615CFD65F0}" srcOrd="0" destOrd="0" presId="urn:microsoft.com/office/officeart/2005/8/layout/vList3"/>
    <dgm:cxn modelId="{4417EF2D-5421-49E4-80FD-365BE7AD34DF}" type="presParOf" srcId="{CC6F1045-06EB-4B56-9A6A-6EAAA9B1EA64}" destId="{AD515CDA-2DC0-4BC2-BB7B-5CE93AE74592}" srcOrd="1" destOrd="0" presId="urn:microsoft.com/office/officeart/2005/8/layout/vList3"/>
    <dgm:cxn modelId="{59BF155B-135E-4BD1-A867-1245D3A5AC3E}" type="presParOf" srcId="{D575025E-F961-4DEF-AB57-B958E130EEE0}" destId="{A05DF6BB-552F-4F77-B168-596C85858072}" srcOrd="5" destOrd="0" presId="urn:microsoft.com/office/officeart/2005/8/layout/vList3"/>
    <dgm:cxn modelId="{6AB95707-4AE9-4496-A79C-4F1E64325886}" type="presParOf" srcId="{D575025E-F961-4DEF-AB57-B958E130EEE0}" destId="{64D7810E-E873-4170-9A13-9963184A8344}" srcOrd="6" destOrd="0" presId="urn:microsoft.com/office/officeart/2005/8/layout/vList3"/>
    <dgm:cxn modelId="{B2F310BF-CF1E-4FA7-8F50-DF4E2E073EE6}" type="presParOf" srcId="{64D7810E-E873-4170-9A13-9963184A8344}" destId="{9C346769-36D2-4F25-B5F3-3F96ECF2D5F0}" srcOrd="0" destOrd="0" presId="urn:microsoft.com/office/officeart/2005/8/layout/vList3"/>
    <dgm:cxn modelId="{86E97F13-5D4E-45C1-A354-BFCA158E40D5}" type="presParOf" srcId="{64D7810E-E873-4170-9A13-9963184A8344}" destId="{7FEB0626-16D1-495E-BB9E-F51954B2A8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6FC5B-DB3D-4FD5-BD1A-5BD3F0D211C1}">
      <dsp:nvSpPr>
        <dsp:cNvPr id="0" name=""/>
        <dsp:cNvSpPr/>
      </dsp:nvSpPr>
      <dsp:spPr>
        <a:xfrm rot="10800000">
          <a:off x="2910978" y="3588"/>
          <a:ext cx="9816967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2986363" y="78973"/>
        <a:ext cx="9666197" cy="1393520"/>
      </dsp:txXfrm>
    </dsp:sp>
    <dsp:sp modelId="{60F36881-0BC3-4AD0-9F96-CB9ABA7CDFD5}">
      <dsp:nvSpPr>
        <dsp:cNvPr id="0" name=""/>
        <dsp:cNvSpPr/>
      </dsp:nvSpPr>
      <dsp:spPr>
        <a:xfrm>
          <a:off x="2076109" y="3588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F19BC-14F4-4DE6-84DF-57421C7617AA}">
      <dsp:nvSpPr>
        <dsp:cNvPr id="0" name=""/>
        <dsp:cNvSpPr/>
      </dsp:nvSpPr>
      <dsp:spPr>
        <a:xfrm rot="10800000">
          <a:off x="2910978" y="2008860"/>
          <a:ext cx="9816967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2986363" y="2084245"/>
        <a:ext cx="9666197" cy="1393520"/>
      </dsp:txXfrm>
    </dsp:sp>
    <dsp:sp modelId="{AC84532F-F009-4642-A713-197058DFC5AB}">
      <dsp:nvSpPr>
        <dsp:cNvPr id="0" name=""/>
        <dsp:cNvSpPr/>
      </dsp:nvSpPr>
      <dsp:spPr>
        <a:xfrm>
          <a:off x="2076109" y="2008860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15CDA-2DC0-4BC2-BB7B-5CE93AE74592}">
      <dsp:nvSpPr>
        <dsp:cNvPr id="0" name=""/>
        <dsp:cNvSpPr/>
      </dsp:nvSpPr>
      <dsp:spPr>
        <a:xfrm rot="10800000">
          <a:off x="2868573" y="4015090"/>
          <a:ext cx="9855898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2943958" y="4090475"/>
        <a:ext cx="9705128" cy="1393520"/>
      </dsp:txXfrm>
    </dsp:sp>
    <dsp:sp modelId="{AF293226-1111-45CC-9BDA-5D615CFD65F0}">
      <dsp:nvSpPr>
        <dsp:cNvPr id="0" name=""/>
        <dsp:cNvSpPr/>
      </dsp:nvSpPr>
      <dsp:spPr>
        <a:xfrm>
          <a:off x="2096428" y="4015090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B0626-16D1-495E-BB9E-F51954B2A874}">
      <dsp:nvSpPr>
        <dsp:cNvPr id="0" name=""/>
        <dsp:cNvSpPr/>
      </dsp:nvSpPr>
      <dsp:spPr>
        <a:xfrm rot="10800000">
          <a:off x="2868573" y="6020362"/>
          <a:ext cx="9855898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2943958" y="6095747"/>
        <a:ext cx="9705128" cy="1393520"/>
      </dsp:txXfrm>
    </dsp:sp>
    <dsp:sp modelId="{9C346769-36D2-4F25-B5F3-3F96ECF2D5F0}">
      <dsp:nvSpPr>
        <dsp:cNvPr id="0" name=""/>
        <dsp:cNvSpPr/>
      </dsp:nvSpPr>
      <dsp:spPr>
        <a:xfrm>
          <a:off x="2096428" y="6020362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4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0DF7-D67A-3EE2-8623-39674045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14C6B-79A0-EDE0-AA72-C16B2C1F0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DA1E6F-9986-4F67-8B89-56759539D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9E60D-0385-280D-BF67-FAA960918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2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4DBA-74B0-99AD-7893-25057CB2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D3C6E9-4396-DDE0-A9C4-CC15A124E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28B588-2365-93F4-9F41-A5FF506C3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F5A69-2F4A-A9F2-80B7-D16CBAE4B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C301-362E-2C3E-ED2A-F8EF1DAB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F84A3-CB50-504D-48C4-FE0453A9C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9E2BC-C760-9047-0D00-A6528BBD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C124F-0BAD-48F4-81A6-36D155687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39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83A7-89EB-8691-845F-F003C1D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08E58-3248-94DC-E080-592F9A395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17A46-1FC6-E71A-D8F7-4551CF8B2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B824-470E-1BDC-800A-61A45597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2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D9C-C756-D9E6-C245-9053B441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59ADB3-A68B-A702-5C13-7F5853D45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B396A8-A8B6-2BE1-0D75-F6C53E19B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431CC-20A0-84C3-3156-BA33D6FCB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C277-7627-ACEB-9CC1-974E5FEB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B4074-E3E4-2710-69F3-C05ECF415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0D574-1C33-B689-8787-EDD9B37A1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FFA80-DAA0-4A91-E66F-86516F50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81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A722-A1CB-54D3-3DD0-F508A7C6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DA1CF6-D4DE-8D29-F8DF-4C0F53880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E6B7C3-18C6-2E82-4C37-080D657EC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9774-ED50-BD7F-B509-8BB4D3CD8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0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FE7-2BB0-C6C1-2883-0130BAD3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C38D7-0EC9-0915-8992-522FFA83A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0BF3B-E153-681F-E874-C893DC39D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701A2-2AB7-65D9-E489-B5F3BA50D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04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3DBC-9916-658C-D3FF-189FFB5B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E553A3-9275-AD29-9279-0884FDA65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92CB5-A3EC-FA80-8138-16C0F9214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C073F-0338-6E57-482D-6A5215A29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5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8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9E60-A0EE-4B3C-2E53-F8090718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47529-FE67-0A70-6481-2D24562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FA1719-93CC-9FCF-8778-AA27AC212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42918-8C82-ADE8-EAC5-7B1B8EC94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8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65C3-213F-1AC6-90B3-94343502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1C634B-84CA-F258-E2CC-E3A73CDFF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E99D-287B-AACB-A895-02EDB9175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3C765-4D74-A6DE-81FF-13041DC8C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7046-D0CE-947D-6508-E037CBE9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15AC4-63B2-8898-6829-2924C702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D1906-4CC3-9DC9-A746-93F17C3CB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A9D01-861D-ADE3-8F8D-77EBE4B77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1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6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2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4370243"/>
            <a:ext cx="1211226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Sony Store</a:t>
            </a:r>
            <a:endParaRPr lang="en-US" altLang="ko-KR" sz="7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B7EB40-9DCB-FB6B-9C9E-75420CC11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스크린샷, 친필, 평행이(가) 표시된 사진&#10;&#10;자동 생성된 설명">
            <a:extLst>
              <a:ext uri="{FF2B5EF4-FFF2-40B4-BE49-F238E27FC236}">
                <a16:creationId xmlns:a16="http://schemas.microsoft.com/office/drawing/2014/main" id="{B339FB90-808C-68B4-89A0-9603ED27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9168" r="6261" b="51866"/>
          <a:stretch/>
        </p:blipFill>
        <p:spPr>
          <a:xfrm>
            <a:off x="684000" y="2933700"/>
            <a:ext cx="16920000" cy="5326666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78BB18C8-733E-EE4F-367E-7F37C2FD07D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663826F-C2A3-0629-8A66-83A0C62CD1C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4C5A4B80-CFA6-4C45-7FAF-FF5D4DFCCEB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734992E3-411A-503B-8226-D1A4219E370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94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668B99-315B-FF8E-5A7C-65E3AE3C34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510170C8-5D10-1A45-2AC7-2BE810E4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9276" r="6049" b="41621"/>
          <a:stretch/>
        </p:blipFill>
        <p:spPr>
          <a:xfrm>
            <a:off x="684000" y="2400300"/>
            <a:ext cx="16920000" cy="6678948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C78AC209-F0D9-5E66-90AE-BC9D563606B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ED8F337A-9E76-EF76-6588-B3153E51A069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4DA4472-C87E-CC1A-28B6-7FC70D96E99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9070A23C-7EFC-D4A1-8A12-6627D9F0470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79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9F27-4999-15B6-FF15-DE4A62F9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5B4CFA-D53E-80F3-7DC1-42FBFF89A5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9C9606-DFFE-0189-6C65-CDCC90A1093C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251D1480-9B23-6C56-1D98-DB5C277BFBBE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화면구현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AA3AD6F-5F5B-160C-B565-B57106156646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22DF9C5-7046-1F24-8648-CB13A0BB7E7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60022A09-9679-4321-559D-F52634F196F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72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03FFE-4187-5A36-58C9-A95E5A995A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B5563C07-E2E8-51FC-1C4D-26962461D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17" y="2604900"/>
            <a:ext cx="2045683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MockUp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pic>
        <p:nvPicPr>
          <p:cNvPr id="14" name="그림 13" descr="스크린샷, 직사각형, 디자인, 사각형이(가) 표시된 사진&#10;&#10;자동 생성된 설명">
            <a:extLst>
              <a:ext uri="{FF2B5EF4-FFF2-40B4-BE49-F238E27FC236}">
                <a16:creationId xmlns:a16="http://schemas.microsoft.com/office/drawing/2014/main" id="{2E1C4037-4B40-EC1C-A061-039C22546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57" y="2604900"/>
            <a:ext cx="3307178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15" name="그림 14" descr="스크린샷, 디자인, 가전용품이(가) 표시된 사진&#10;&#10;자동 생성된 설명">
            <a:extLst>
              <a:ext uri="{FF2B5EF4-FFF2-40B4-BE49-F238E27FC236}">
                <a16:creationId xmlns:a16="http://schemas.microsoft.com/office/drawing/2014/main" id="{71530343-6A76-E24B-D69E-22794F431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92" y="2604900"/>
            <a:ext cx="2071650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12" name="그림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6811BCF-6650-0BAC-F523-961253DC49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04900"/>
            <a:ext cx="2714973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88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C49160-DD0C-E63C-604D-6F87778FDC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BBFAE5BB-0A14-46A0-1544-20335ED4B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96" y="2528700"/>
            <a:ext cx="6998452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pic>
        <p:nvPicPr>
          <p:cNvPr id="11" name="그림 10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FBEC26AB-6FDC-2909-EB78-3DCD2A02A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528699"/>
            <a:ext cx="3872907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MockUp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7" name="그림 16" descr="스크린샷, 텍스트, 디자인, 영수증이(가) 표시된 사진&#10;&#10;자동 생성된 설명">
            <a:extLst>
              <a:ext uri="{FF2B5EF4-FFF2-40B4-BE49-F238E27FC236}">
                <a16:creationId xmlns:a16="http://schemas.microsoft.com/office/drawing/2014/main" id="{992EE5A6-6147-48D5-C313-8F006C8D7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9" y="2528699"/>
            <a:ext cx="2701241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20" name="그림 19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4065DE90-79FF-9F3E-EC54-4C01561D79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51" y="2528699"/>
            <a:ext cx="2693194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18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CBC5-207A-F4BE-555A-E4A0FFF8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3356A7-846F-9A4C-FF33-CB38C127B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3E64AAC-BE22-9F20-4238-E85E45B0451B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A5875D01-B057-E242-1ADD-21AA241686B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EACBC274-4928-0A25-A73B-BFB37F820909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6701CB5-A211-48EF-CBFA-1F433990F34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7" y="2079300"/>
            <a:ext cx="269699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7" name="그림 16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80E24FC1-E7E1-60BB-D15A-A84DE5E20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95" y="2079300"/>
            <a:ext cx="4347604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0" name="그림 19" descr="텍스트, 전자제품, 스크린샷, 카메라이(가) 표시된 사진&#10;&#10;자동 생성된 설명">
            <a:extLst>
              <a:ext uri="{FF2B5EF4-FFF2-40B4-BE49-F238E27FC236}">
                <a16:creationId xmlns:a16="http://schemas.microsoft.com/office/drawing/2014/main" id="{9BC1446C-2F90-F9A7-8AC5-6044A4D04E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6" y="2079300"/>
            <a:ext cx="4428966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65A54CD-6113-FA43-A867-78E1A0F61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371" r="17622"/>
          <a:stretch/>
        </p:blipFill>
        <p:spPr>
          <a:xfrm>
            <a:off x="12523919" y="2079300"/>
            <a:ext cx="5309754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00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75C1-1EC1-51EE-6334-82C103F4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23EB47-5988-B3A8-96E6-FFBBBB714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B4A40BD-7A7A-89C7-D40F-4EE1CC0ADB0C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517B8E8-9460-ADD2-747E-C38C9691E4E6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4FEF1FE5-FF58-7333-5896-A1DD5F4D9B71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D46848CA-5753-FA7D-A266-C4E9C76E7EC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75878B6-4D71-6359-0483-27C9E43F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r="3565" b="3720"/>
          <a:stretch/>
        </p:blipFill>
        <p:spPr>
          <a:xfrm>
            <a:off x="5508138" y="2095500"/>
            <a:ext cx="3831856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A9FFAB-CE5C-C2AE-7797-82980AAE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186" r="15518" b="551"/>
          <a:stretch/>
        </p:blipFill>
        <p:spPr>
          <a:xfrm>
            <a:off x="495300" y="2095500"/>
            <a:ext cx="479522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C70F536-0DE8-903E-581F-665438A0F1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8" t="-1" r="33470" b="139"/>
          <a:stretch/>
        </p:blipFill>
        <p:spPr>
          <a:xfrm>
            <a:off x="9557607" y="2095500"/>
            <a:ext cx="33528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그림 1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150B1B7-15E5-0348-0B37-18953D93B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r="15536" b="5237"/>
          <a:stretch/>
        </p:blipFill>
        <p:spPr>
          <a:xfrm>
            <a:off x="13128019" y="2095500"/>
            <a:ext cx="466468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49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392E-9271-E9AC-29F8-786FBCD8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A52B84-DFF1-5643-860F-95BF10B6C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ACA18EC-D83B-9E92-6433-DD2A8CEF2465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E80FBAD3-5313-8DA2-02EF-8688305003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1F65993F-1003-4088-2AA9-A05E1F69B4E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7BBE22B6-E660-A503-2746-FAF7D7DF2729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B23CCB9-ACB6-F4EF-87AE-58B88DC2E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84" y="2003100"/>
            <a:ext cx="312558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그림 14" descr="스크린샷, 인간의 얼굴, 의류, 콜라주이(가) 표시된 사진&#10;&#10;자동 생성된 설명">
            <a:extLst>
              <a:ext uri="{FF2B5EF4-FFF2-40B4-BE49-F238E27FC236}">
                <a16:creationId xmlns:a16="http://schemas.microsoft.com/office/drawing/2014/main" id="{27B0ED61-ABC1-2314-6932-146B42CE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8" y="2003100"/>
            <a:ext cx="216806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9D9D013-05F7-DB94-DB4F-5D648F3FF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r="15061"/>
          <a:stretch/>
        </p:blipFill>
        <p:spPr>
          <a:xfrm>
            <a:off x="9394682" y="2003100"/>
            <a:ext cx="38862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3F1B37-A80E-6326-B152-C1156E1B9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6009"/>
          <a:stretch/>
        </p:blipFill>
        <p:spPr>
          <a:xfrm>
            <a:off x="5990616" y="2003100"/>
            <a:ext cx="329461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그림 15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70A0B7DC-7EC0-31CD-6791-94C346369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r="21276" b="49381"/>
          <a:stretch/>
        </p:blipFill>
        <p:spPr>
          <a:xfrm>
            <a:off x="13390333" y="2003100"/>
            <a:ext cx="44196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60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2264-14DD-6FF1-F620-5D009144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D214C7-A485-4958-3DF4-855D3EB8C5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AF20A0-D26E-EC84-19AA-C5CCA4C60E8F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E073E2EA-3B2B-E264-44CA-94F88FFAA188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데이터베이스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8DECF9B5-08BE-B56C-7842-1060EA47BDFB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B88CCF00-4EF3-DB28-19BC-37F6E49333C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3E61C8F-889F-DB4D-5437-FB6E8411306B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BB5D-BC92-B506-273C-B787824B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BFC968-432F-DAF5-D111-987F0385F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B7A53DB8-2D57-5D18-2D55-57B7C4B44C5D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구성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(ERD)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11A72D31-2429-82AF-EEC3-8F1C26CE9FB8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61C9CFBB-D6B7-64B5-0745-5C4103A5E06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36EDE423-18E8-A26E-7263-00AEDA087460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 descr="텍스트, 스크린샷, 평행, 폰트이(가) 표시된 사진&#10;&#10;자동 생성된 설명">
            <a:extLst>
              <a:ext uri="{FF2B5EF4-FFF2-40B4-BE49-F238E27FC236}">
                <a16:creationId xmlns:a16="http://schemas.microsoft.com/office/drawing/2014/main" id="{6CDFE2C8-9608-05BD-E3B9-03B6771F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27985"/>
            <a:ext cx="6705600" cy="83399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740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B162-ADE2-9862-2E4B-C02EC2BAC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8"/>
          <p:cNvSpPr txBox="1"/>
          <p:nvPr/>
        </p:nvSpPr>
        <p:spPr>
          <a:xfrm>
            <a:off x="8445657" y="800100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134682" y="1643487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3" name="Freeform 3"/>
          <p:cNvSpPr/>
          <p:nvPr/>
        </p:nvSpPr>
        <p:spPr>
          <a:xfrm>
            <a:off x="3423797" y="2824417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 프로젝트 개요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31896" y="2824417"/>
            <a:ext cx="916533" cy="893302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431896" y="2671883"/>
            <a:ext cx="916533" cy="104583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r>
              <a:rPr lang="en-US" sz="2139" spc="3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876A4CCC-520A-5FAD-6C06-6EE1765F5ACB}"/>
              </a:ext>
            </a:extLst>
          </p:cNvPr>
          <p:cNvSpPr/>
          <p:nvPr/>
        </p:nvSpPr>
        <p:spPr>
          <a:xfrm rot="5400000">
            <a:off x="3835923" y="4001551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A340EB3E-AF4C-D92E-B855-8B981FA12EF9}"/>
              </a:ext>
            </a:extLst>
          </p:cNvPr>
          <p:cNvGrpSpPr/>
          <p:nvPr/>
        </p:nvGrpSpPr>
        <p:grpSpPr>
          <a:xfrm rot="5400000">
            <a:off x="3548454" y="4106662"/>
            <a:ext cx="182357" cy="182357"/>
            <a:chOff x="0" y="0"/>
            <a:chExt cx="48028" cy="48028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E24089C5-7E19-D183-5823-B78D4DD22C8C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2F7EEF25-FA6B-FB4B-F5B8-1F5ACB73298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4" name="Freeform 3">
            <a:extLst>
              <a:ext uri="{FF2B5EF4-FFF2-40B4-BE49-F238E27FC236}">
                <a16:creationId xmlns:a16="http://schemas.microsoft.com/office/drawing/2014/main" id="{81B24116-DBBF-9E83-15B2-F0B61F00A9E8}"/>
              </a:ext>
            </a:extLst>
          </p:cNvPr>
          <p:cNvSpPr/>
          <p:nvPr/>
        </p:nvSpPr>
        <p:spPr>
          <a:xfrm>
            <a:off x="4184612" y="3928925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개발환경</a:t>
            </a:r>
          </a:p>
        </p:txBody>
      </p:sp>
      <p:sp>
        <p:nvSpPr>
          <p:cNvPr id="29" name="AutoShape 25">
            <a:extLst>
              <a:ext uri="{FF2B5EF4-FFF2-40B4-BE49-F238E27FC236}">
                <a16:creationId xmlns:a16="http://schemas.microsoft.com/office/drawing/2014/main" id="{2C63E6E8-43C3-0B75-25E5-AAA5B86A549B}"/>
              </a:ext>
            </a:extLst>
          </p:cNvPr>
          <p:cNvSpPr/>
          <p:nvPr/>
        </p:nvSpPr>
        <p:spPr>
          <a:xfrm rot="5400000">
            <a:off x="3835923" y="4640774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30" name="Group 26">
            <a:extLst>
              <a:ext uri="{FF2B5EF4-FFF2-40B4-BE49-F238E27FC236}">
                <a16:creationId xmlns:a16="http://schemas.microsoft.com/office/drawing/2014/main" id="{3F34DC24-7CDA-E3B5-E85D-CFDDD981E5AA}"/>
              </a:ext>
            </a:extLst>
          </p:cNvPr>
          <p:cNvGrpSpPr/>
          <p:nvPr/>
        </p:nvGrpSpPr>
        <p:grpSpPr>
          <a:xfrm rot="5400000">
            <a:off x="3548454" y="4745885"/>
            <a:ext cx="182357" cy="182357"/>
            <a:chOff x="0" y="0"/>
            <a:chExt cx="48028" cy="48028"/>
          </a:xfrm>
        </p:grpSpPr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972D951-31A6-91AD-70F5-06CD6C5C806A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9CAEB035-FF2D-516B-9213-1FDDC22C5EF6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1" name="Freeform 3">
            <a:extLst>
              <a:ext uri="{FF2B5EF4-FFF2-40B4-BE49-F238E27FC236}">
                <a16:creationId xmlns:a16="http://schemas.microsoft.com/office/drawing/2014/main" id="{5A7B64F2-D193-2EAB-08A5-DD42B126C4B1}"/>
              </a:ext>
            </a:extLst>
          </p:cNvPr>
          <p:cNvSpPr/>
          <p:nvPr/>
        </p:nvSpPr>
        <p:spPr>
          <a:xfrm>
            <a:off x="4184612" y="4568148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Gantt Chart &amp; WBS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5" name="AutoShape 25">
            <a:extLst>
              <a:ext uri="{FF2B5EF4-FFF2-40B4-BE49-F238E27FC236}">
                <a16:creationId xmlns:a16="http://schemas.microsoft.com/office/drawing/2014/main" id="{DC5BB388-4206-0E8F-45AB-211E76FA05F5}"/>
              </a:ext>
            </a:extLst>
          </p:cNvPr>
          <p:cNvSpPr/>
          <p:nvPr/>
        </p:nvSpPr>
        <p:spPr>
          <a:xfrm rot="5400000">
            <a:off x="3835923" y="5279997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36" name="Group 26">
            <a:extLst>
              <a:ext uri="{FF2B5EF4-FFF2-40B4-BE49-F238E27FC236}">
                <a16:creationId xmlns:a16="http://schemas.microsoft.com/office/drawing/2014/main" id="{F5C00E7B-6C83-DA13-8107-DB474671DDCF}"/>
              </a:ext>
            </a:extLst>
          </p:cNvPr>
          <p:cNvGrpSpPr/>
          <p:nvPr/>
        </p:nvGrpSpPr>
        <p:grpSpPr>
          <a:xfrm rot="5400000">
            <a:off x="3548454" y="5385108"/>
            <a:ext cx="182357" cy="182357"/>
            <a:chOff x="0" y="0"/>
            <a:chExt cx="48028" cy="48028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B937CE9E-2C44-12AE-1E6C-6796BC926D7C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6FDC16A4-7F5E-2F97-C630-53FDEADB8FF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7" name="Freeform 3">
            <a:extLst>
              <a:ext uri="{FF2B5EF4-FFF2-40B4-BE49-F238E27FC236}">
                <a16:creationId xmlns:a16="http://schemas.microsoft.com/office/drawing/2014/main" id="{91663D59-B3F9-1395-92EC-89128E56346B}"/>
              </a:ext>
            </a:extLst>
          </p:cNvPr>
          <p:cNvSpPr/>
          <p:nvPr/>
        </p:nvSpPr>
        <p:spPr>
          <a:xfrm>
            <a:off x="4184612" y="5207371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>
                <a:latin typeface="윤고딕" panose="020B0600000101010101" charset="-127"/>
                <a:ea typeface="윤고딕" panose="020B0600000101010101" charset="-127"/>
              </a:rPr>
              <a:t>마인드맵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1FEC9E89-2542-9460-5A82-0DDBD9967A79}"/>
              </a:ext>
            </a:extLst>
          </p:cNvPr>
          <p:cNvSpPr/>
          <p:nvPr/>
        </p:nvSpPr>
        <p:spPr>
          <a:xfrm rot="5400000">
            <a:off x="3835923" y="5919219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57" name="Group 26">
            <a:extLst>
              <a:ext uri="{FF2B5EF4-FFF2-40B4-BE49-F238E27FC236}">
                <a16:creationId xmlns:a16="http://schemas.microsoft.com/office/drawing/2014/main" id="{2D4C6309-D635-C49B-5789-BF083657FFB7}"/>
              </a:ext>
            </a:extLst>
          </p:cNvPr>
          <p:cNvGrpSpPr/>
          <p:nvPr/>
        </p:nvGrpSpPr>
        <p:grpSpPr>
          <a:xfrm rot="5400000">
            <a:off x="3548454" y="6024330"/>
            <a:ext cx="182357" cy="182357"/>
            <a:chOff x="0" y="0"/>
            <a:chExt cx="48028" cy="4802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C209C115-B568-BCD4-B5D3-DCA5EFCB9BC2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60" name="TextBox 28">
              <a:extLst>
                <a:ext uri="{FF2B5EF4-FFF2-40B4-BE49-F238E27FC236}">
                  <a16:creationId xmlns:a16="http://schemas.microsoft.com/office/drawing/2014/main" id="{EC1EC195-4DDB-B034-C66D-2E986A53FCC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8" name="Freeform 3">
            <a:extLst>
              <a:ext uri="{FF2B5EF4-FFF2-40B4-BE49-F238E27FC236}">
                <a16:creationId xmlns:a16="http://schemas.microsoft.com/office/drawing/2014/main" id="{CFBCE837-7DD5-D7E6-7260-88CC352B499B}"/>
              </a:ext>
            </a:extLst>
          </p:cNvPr>
          <p:cNvSpPr/>
          <p:nvPr/>
        </p:nvSpPr>
        <p:spPr>
          <a:xfrm>
            <a:off x="4184612" y="5846593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요구사항 명세서</a:t>
            </a:r>
          </a:p>
        </p:txBody>
      </p:sp>
      <p:sp>
        <p:nvSpPr>
          <p:cNvPr id="6" name="Freeform 6"/>
          <p:cNvSpPr/>
          <p:nvPr/>
        </p:nvSpPr>
        <p:spPr>
          <a:xfrm>
            <a:off x="3423797" y="691261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612899" h="278912">
                <a:moveTo>
                  <a:pt x="139456" y="0"/>
                </a:moveTo>
                <a:lnTo>
                  <a:pt x="1473443" y="0"/>
                </a:lnTo>
                <a:cubicBezTo>
                  <a:pt x="1510429" y="0"/>
                  <a:pt x="1545900" y="14693"/>
                  <a:pt x="1572053" y="40846"/>
                </a:cubicBezTo>
                <a:cubicBezTo>
                  <a:pt x="1598206" y="66999"/>
                  <a:pt x="1612899" y="102470"/>
                  <a:pt x="1612899" y="139456"/>
                </a:cubicBezTo>
                <a:lnTo>
                  <a:pt x="1612899" y="139456"/>
                </a:lnTo>
                <a:cubicBezTo>
                  <a:pt x="1612899" y="176442"/>
                  <a:pt x="1598206" y="211913"/>
                  <a:pt x="1572053" y="238066"/>
                </a:cubicBezTo>
                <a:cubicBezTo>
                  <a:pt x="1545900" y="264219"/>
                  <a:pt x="1510429" y="278912"/>
                  <a:pt x="1473443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데이터베이스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31896" y="6912618"/>
            <a:ext cx="916533" cy="893302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431896" y="6760084"/>
            <a:ext cx="916533" cy="104583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r>
              <a:rPr lang="en-US" sz="2139" spc="314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id="87" name="AutoShape 25">
            <a:extLst>
              <a:ext uri="{FF2B5EF4-FFF2-40B4-BE49-F238E27FC236}">
                <a16:creationId xmlns:a16="http://schemas.microsoft.com/office/drawing/2014/main" id="{977019D2-CD2D-8C3B-E31D-DD9877B4FBF2}"/>
              </a:ext>
            </a:extLst>
          </p:cNvPr>
          <p:cNvSpPr/>
          <p:nvPr/>
        </p:nvSpPr>
        <p:spPr>
          <a:xfrm rot="5400000">
            <a:off x="3771553" y="8095912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88" name="Group 26">
            <a:extLst>
              <a:ext uri="{FF2B5EF4-FFF2-40B4-BE49-F238E27FC236}">
                <a16:creationId xmlns:a16="http://schemas.microsoft.com/office/drawing/2014/main" id="{D33603E4-45A4-E463-359E-402820CCCA17}"/>
              </a:ext>
            </a:extLst>
          </p:cNvPr>
          <p:cNvGrpSpPr/>
          <p:nvPr/>
        </p:nvGrpSpPr>
        <p:grpSpPr>
          <a:xfrm rot="5400000">
            <a:off x="3484084" y="8201023"/>
            <a:ext cx="182357" cy="182357"/>
            <a:chOff x="0" y="0"/>
            <a:chExt cx="48028" cy="48028"/>
          </a:xfrm>
        </p:grpSpPr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D47F28E3-B785-1CCC-9147-C7E79C7C941E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1" name="TextBox 28">
              <a:extLst>
                <a:ext uri="{FF2B5EF4-FFF2-40B4-BE49-F238E27FC236}">
                  <a16:creationId xmlns:a16="http://schemas.microsoft.com/office/drawing/2014/main" id="{1E1693AC-BDB2-669C-A983-3F4C1B73C284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89" name="Freeform 3">
            <a:extLst>
              <a:ext uri="{FF2B5EF4-FFF2-40B4-BE49-F238E27FC236}">
                <a16:creationId xmlns:a16="http://schemas.microsoft.com/office/drawing/2014/main" id="{DC7D405F-0618-9A5D-37AA-E521306E29D6}"/>
              </a:ext>
            </a:extLst>
          </p:cNvPr>
          <p:cNvSpPr/>
          <p:nvPr/>
        </p:nvSpPr>
        <p:spPr>
          <a:xfrm>
            <a:off x="4120242" y="8023286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테이블 구성 </a:t>
            </a:r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(ERD)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93" name="AutoShape 25">
            <a:extLst>
              <a:ext uri="{FF2B5EF4-FFF2-40B4-BE49-F238E27FC236}">
                <a16:creationId xmlns:a16="http://schemas.microsoft.com/office/drawing/2014/main" id="{2999FFBC-D27A-4EAC-3EF3-5A4AF71F250A}"/>
              </a:ext>
            </a:extLst>
          </p:cNvPr>
          <p:cNvSpPr/>
          <p:nvPr/>
        </p:nvSpPr>
        <p:spPr>
          <a:xfrm rot="5400000">
            <a:off x="3771553" y="8735135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94" name="Group 26">
            <a:extLst>
              <a:ext uri="{FF2B5EF4-FFF2-40B4-BE49-F238E27FC236}">
                <a16:creationId xmlns:a16="http://schemas.microsoft.com/office/drawing/2014/main" id="{E79ABF8B-8497-F3CF-0FC7-88BFE9FBEF42}"/>
              </a:ext>
            </a:extLst>
          </p:cNvPr>
          <p:cNvGrpSpPr/>
          <p:nvPr/>
        </p:nvGrpSpPr>
        <p:grpSpPr>
          <a:xfrm rot="5400000">
            <a:off x="3484084" y="8840246"/>
            <a:ext cx="182357" cy="182357"/>
            <a:chOff x="0" y="0"/>
            <a:chExt cx="48028" cy="4802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F06A53B-E31A-A5BC-2E39-02761AC14138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7" name="TextBox 28">
              <a:extLst>
                <a:ext uri="{FF2B5EF4-FFF2-40B4-BE49-F238E27FC236}">
                  <a16:creationId xmlns:a16="http://schemas.microsoft.com/office/drawing/2014/main" id="{D5FE27A7-7D37-30D6-66AD-5A7E7968EA59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95" name="Freeform 3">
            <a:extLst>
              <a:ext uri="{FF2B5EF4-FFF2-40B4-BE49-F238E27FC236}">
                <a16:creationId xmlns:a16="http://schemas.microsoft.com/office/drawing/2014/main" id="{14DF5B01-B190-ECC0-8F70-E71A4987A707}"/>
              </a:ext>
            </a:extLst>
          </p:cNvPr>
          <p:cNvSpPr/>
          <p:nvPr/>
        </p:nvSpPr>
        <p:spPr>
          <a:xfrm>
            <a:off x="4120242" y="8662509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테이블 명세서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CA76F057-98B4-3D41-AF3E-3633D17B03F6}"/>
              </a:ext>
            </a:extLst>
          </p:cNvPr>
          <p:cNvSpPr/>
          <p:nvPr/>
        </p:nvSpPr>
        <p:spPr>
          <a:xfrm>
            <a:off x="10995218" y="691261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구현기능</a:t>
            </a: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1990EECD-D180-0043-CC9D-DC5764732803}"/>
              </a:ext>
            </a:extLst>
          </p:cNvPr>
          <p:cNvGrpSpPr/>
          <p:nvPr/>
        </p:nvGrpSpPr>
        <p:grpSpPr>
          <a:xfrm>
            <a:off x="10003317" y="6912618"/>
            <a:ext cx="916533" cy="893302"/>
            <a:chOff x="0" y="0"/>
            <a:chExt cx="286166" cy="278912"/>
          </a:xfrm>
        </p:grpSpPr>
        <p:sp>
          <p:nvSpPr>
            <p:cNvPr id="7" name="Freeform 21">
              <a:extLst>
                <a:ext uri="{FF2B5EF4-FFF2-40B4-BE49-F238E27FC236}">
                  <a16:creationId xmlns:a16="http://schemas.microsoft.com/office/drawing/2014/main" id="{67B84EEC-D073-67DA-632B-077A0ED5555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0AB83276-5CF0-44E3-3846-67BA71BE8689}"/>
                </a:ext>
              </a:extLst>
            </p:cNvPr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5E5B48-8A36-3C17-A1D6-528D6EA7999D}"/>
              </a:ext>
            </a:extLst>
          </p:cNvPr>
          <p:cNvGrpSpPr/>
          <p:nvPr/>
        </p:nvGrpSpPr>
        <p:grpSpPr>
          <a:xfrm>
            <a:off x="11077642" y="8051623"/>
            <a:ext cx="4778463" cy="537831"/>
            <a:chOff x="3631042" y="5443869"/>
            <a:chExt cx="4778463" cy="537831"/>
          </a:xfrm>
        </p:grpSpPr>
        <p:sp>
          <p:nvSpPr>
            <p:cNvPr id="99" name="AutoShape 25">
              <a:extLst>
                <a:ext uri="{FF2B5EF4-FFF2-40B4-BE49-F238E27FC236}">
                  <a16:creationId xmlns:a16="http://schemas.microsoft.com/office/drawing/2014/main" id="{AEBABB42-F5FC-D680-133E-3866C507B598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00" name="Group 26">
              <a:extLst>
                <a:ext uri="{FF2B5EF4-FFF2-40B4-BE49-F238E27FC236}">
                  <a16:creationId xmlns:a16="http://schemas.microsoft.com/office/drawing/2014/main" id="{F9607401-5AC5-8F7A-A555-B0EA9A508EEE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CC0F6AE-A4B2-F86C-260B-DDF3A6680164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03" name="TextBox 28">
                <a:extLst>
                  <a:ext uri="{FF2B5EF4-FFF2-40B4-BE49-F238E27FC236}">
                    <a16:creationId xmlns:a16="http://schemas.microsoft.com/office/drawing/2014/main" id="{00E35CDA-4587-F05F-E195-015118CC54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01" name="Freeform 3">
              <a:extLst>
                <a:ext uri="{FF2B5EF4-FFF2-40B4-BE49-F238E27FC236}">
                  <a16:creationId xmlns:a16="http://schemas.microsoft.com/office/drawing/2014/main" id="{CD1033A1-6D5E-A113-8902-849EB3E3E5CE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클래스 다이어그램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2742E4B-E838-8768-4B51-765D371B8E31}"/>
              </a:ext>
            </a:extLst>
          </p:cNvPr>
          <p:cNvGrpSpPr/>
          <p:nvPr/>
        </p:nvGrpSpPr>
        <p:grpSpPr>
          <a:xfrm>
            <a:off x="11077642" y="8690846"/>
            <a:ext cx="4778463" cy="537831"/>
            <a:chOff x="3631042" y="5443869"/>
            <a:chExt cx="4778463" cy="537831"/>
          </a:xfrm>
        </p:grpSpPr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9C7E4667-DFAF-2640-6045-49CC5796DD43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06" name="Group 26">
              <a:extLst>
                <a:ext uri="{FF2B5EF4-FFF2-40B4-BE49-F238E27FC236}">
                  <a16:creationId xmlns:a16="http://schemas.microsoft.com/office/drawing/2014/main" id="{811A5689-F291-F6FF-6B20-73B65F8E964A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80E247E7-F986-6AFE-4D20-340E059B15E9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09" name="TextBox 28">
                <a:extLst>
                  <a:ext uri="{FF2B5EF4-FFF2-40B4-BE49-F238E27FC236}">
                    <a16:creationId xmlns:a16="http://schemas.microsoft.com/office/drawing/2014/main" id="{516A8CBF-407B-FADF-3BC2-44214A25A9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81076659-AA1B-4803-C7D7-F23975B2D246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>
                  <a:latin typeface="윤고딕" panose="020B0600000101010101" charset="-127"/>
                  <a:ea typeface="윤고딕" panose="020B0600000101010101" charset="-127"/>
                </a:rPr>
                <a:t>구현 기능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10" name="Freeform 3">
            <a:extLst>
              <a:ext uri="{FF2B5EF4-FFF2-40B4-BE49-F238E27FC236}">
                <a16:creationId xmlns:a16="http://schemas.microsoft.com/office/drawing/2014/main" id="{9DCB2B04-F889-02F5-BBC8-DA8AF1429829}"/>
              </a:ext>
            </a:extLst>
          </p:cNvPr>
          <p:cNvSpPr/>
          <p:nvPr/>
        </p:nvSpPr>
        <p:spPr>
          <a:xfrm>
            <a:off x="10995218" y="281616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화면구현</a:t>
            </a: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408B64E-792F-630B-CF29-422CDD465CEB}"/>
              </a:ext>
            </a:extLst>
          </p:cNvPr>
          <p:cNvGrpSpPr/>
          <p:nvPr/>
        </p:nvGrpSpPr>
        <p:grpSpPr>
          <a:xfrm>
            <a:off x="10003317" y="2816168"/>
            <a:ext cx="916533" cy="893302"/>
            <a:chOff x="0" y="0"/>
            <a:chExt cx="286166" cy="278912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31FDA01-1B26-7DEC-A063-C25E2D6D92E4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1FCC042E-9F8F-5D2D-A80A-4AA48A050630}"/>
                </a:ext>
              </a:extLst>
            </p:cNvPr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23AA09-C630-6947-B008-284318CA57D0}"/>
              </a:ext>
            </a:extLst>
          </p:cNvPr>
          <p:cNvGrpSpPr/>
          <p:nvPr/>
        </p:nvGrpSpPr>
        <p:grpSpPr>
          <a:xfrm>
            <a:off x="11119875" y="3920676"/>
            <a:ext cx="4778463" cy="537831"/>
            <a:chOff x="3631042" y="5443869"/>
            <a:chExt cx="4778463" cy="537831"/>
          </a:xfrm>
        </p:grpSpPr>
        <p:sp>
          <p:nvSpPr>
            <p:cNvPr id="44" name="AutoShape 25">
              <a:extLst>
                <a:ext uri="{FF2B5EF4-FFF2-40B4-BE49-F238E27FC236}">
                  <a16:creationId xmlns:a16="http://schemas.microsoft.com/office/drawing/2014/main" id="{F2E9BBF1-F356-0A19-3230-E02E472F5404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45" name="Group 26">
              <a:extLst>
                <a:ext uri="{FF2B5EF4-FFF2-40B4-BE49-F238E27FC236}">
                  <a16:creationId xmlns:a16="http://schemas.microsoft.com/office/drawing/2014/main" id="{D7F3535A-708D-BF66-F55E-45BC2CC0302D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4F6BCFB-B37F-0136-07BC-3A5857B63100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48" name="TextBox 28">
                <a:extLst>
                  <a:ext uri="{FF2B5EF4-FFF2-40B4-BE49-F238E27FC236}">
                    <a16:creationId xmlns:a16="http://schemas.microsoft.com/office/drawing/2014/main" id="{C0967B4F-69D2-D0BD-62D9-B399CBC054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91E01A0B-60EB-5D58-0F17-E3638F94156E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프로토타입 설계 </a:t>
              </a:r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(</a:t>
              </a:r>
              <a:r>
                <a:rPr lang="en-US" altLang="ko-KR" sz="2000" b="1" dirty="0" err="1">
                  <a:latin typeface="윤고딕" panose="020B0600000101010101" charset="-127"/>
                  <a:ea typeface="윤고딕" panose="020B0600000101010101" charset="-127"/>
                </a:rPr>
                <a:t>MockUp</a:t>
              </a:r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)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11FB7C1-CF94-A5C7-870C-C5A90D6BAF4A}"/>
              </a:ext>
            </a:extLst>
          </p:cNvPr>
          <p:cNvGrpSpPr/>
          <p:nvPr/>
        </p:nvGrpSpPr>
        <p:grpSpPr>
          <a:xfrm>
            <a:off x="11119875" y="4559899"/>
            <a:ext cx="4778463" cy="537831"/>
            <a:chOff x="3631042" y="5443869"/>
            <a:chExt cx="4778463" cy="537831"/>
          </a:xfrm>
        </p:grpSpPr>
        <p:sp>
          <p:nvSpPr>
            <p:cNvPr id="50" name="AutoShape 25">
              <a:extLst>
                <a:ext uri="{FF2B5EF4-FFF2-40B4-BE49-F238E27FC236}">
                  <a16:creationId xmlns:a16="http://schemas.microsoft.com/office/drawing/2014/main" id="{89D190B6-D735-8190-2BE0-8ADF2BF3BC2D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51" name="Group 26">
              <a:extLst>
                <a:ext uri="{FF2B5EF4-FFF2-40B4-BE49-F238E27FC236}">
                  <a16:creationId xmlns:a16="http://schemas.microsoft.com/office/drawing/2014/main" id="{AA92F30F-9641-3C57-09D8-C8DF30B457B5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1D728C65-87AD-D4E7-1C54-177EF2A7574A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54" name="TextBox 28">
                <a:extLst>
                  <a:ext uri="{FF2B5EF4-FFF2-40B4-BE49-F238E27FC236}">
                    <a16:creationId xmlns:a16="http://schemas.microsoft.com/office/drawing/2014/main" id="{20A91033-9A09-C12B-0208-4BBC67D2C8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740A099D-0F05-0877-3CB0-AF208D7F9337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화면 구현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9B30-E5D8-C2FF-5F53-3335813D8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81B817-2567-79A2-FB56-19CB4817E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B438095-AC1C-BAC9-FC7A-301A0A463AA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6B3073E0-228F-F75E-AC0B-C5146C8CE09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C08411FF-60DA-3ED0-519F-9F8DE7500DA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DFD2299-CBB3-08CC-0296-94B0006D0AB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D1007-27A6-4682-E7F8-0B1351951B4D}"/>
              </a:ext>
            </a:extLst>
          </p:cNvPr>
          <p:cNvGrpSpPr/>
          <p:nvPr/>
        </p:nvGrpSpPr>
        <p:grpSpPr>
          <a:xfrm>
            <a:off x="321149" y="2087667"/>
            <a:ext cx="8825334" cy="7323033"/>
            <a:chOff x="321149" y="2087667"/>
            <a:chExt cx="8825334" cy="732303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B405C3-8389-9E04-ABE9-E974C31E0575}"/>
                </a:ext>
              </a:extLst>
            </p:cNvPr>
            <p:cNvGrpSpPr/>
            <p:nvPr/>
          </p:nvGrpSpPr>
          <p:grpSpPr>
            <a:xfrm>
              <a:off x="355596" y="2087667"/>
              <a:ext cx="8790887" cy="3708623"/>
              <a:chOff x="355596" y="2087667"/>
              <a:chExt cx="8790887" cy="37086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174A29D-EDAD-057C-309F-AD10E077EFF9}"/>
                  </a:ext>
                </a:extLst>
              </p:cNvPr>
              <p:cNvGrpSpPr/>
              <p:nvPr/>
            </p:nvGrpSpPr>
            <p:grpSpPr>
              <a:xfrm>
                <a:off x="355596" y="2087667"/>
                <a:ext cx="1647525" cy="394272"/>
                <a:chOff x="1350022" y="1777428"/>
                <a:chExt cx="1647525" cy="39427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800E77-B8B9-9B48-A5A4-CBC90ECD84A3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제품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857FCD-55BE-96B3-50E5-5BF3B58DE655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1D3771-00E1-A496-7DBF-585DE48E6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5697" y="2100939"/>
                <a:ext cx="7260786" cy="369535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E7A8A-2ADE-C59F-55DE-2BF6721AC188}"/>
                </a:ext>
              </a:extLst>
            </p:cNvPr>
            <p:cNvGrpSpPr/>
            <p:nvPr/>
          </p:nvGrpSpPr>
          <p:grpSpPr>
            <a:xfrm>
              <a:off x="355596" y="6237849"/>
              <a:ext cx="8788406" cy="1542764"/>
              <a:chOff x="355596" y="6286500"/>
              <a:chExt cx="8788406" cy="15427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E74E85-CCEA-5D1A-F506-40545DEA5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2" y="6309434"/>
                <a:ext cx="7239000" cy="151983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04183F-7124-4698-AC46-AD93396B5220}"/>
                  </a:ext>
                </a:extLst>
              </p:cNvPr>
              <p:cNvGrpSpPr/>
              <p:nvPr/>
            </p:nvGrpSpPr>
            <p:grpSpPr>
              <a:xfrm>
                <a:off x="355596" y="6286500"/>
                <a:ext cx="1647525" cy="394272"/>
                <a:chOff x="1350022" y="1777428"/>
                <a:chExt cx="1647525" cy="39427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E89E9A-582B-E882-3450-7E5EF189458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장바구니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BB15A4-1368-04CA-E073-E7024748DB6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05E86D-163C-5828-0252-EF8D2A5239A2}"/>
                </a:ext>
              </a:extLst>
            </p:cNvPr>
            <p:cNvGrpSpPr/>
            <p:nvPr/>
          </p:nvGrpSpPr>
          <p:grpSpPr>
            <a:xfrm>
              <a:off x="321149" y="8222172"/>
              <a:ext cx="8822852" cy="1188528"/>
              <a:chOff x="321149" y="8222172"/>
              <a:chExt cx="8822852" cy="11885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3F84488-056F-EC53-A640-902A387A7ED8}"/>
                  </a:ext>
                </a:extLst>
              </p:cNvPr>
              <p:cNvGrpSpPr/>
              <p:nvPr/>
            </p:nvGrpSpPr>
            <p:grpSpPr>
              <a:xfrm>
                <a:off x="321149" y="8222172"/>
                <a:ext cx="1647525" cy="394272"/>
                <a:chOff x="1350022" y="1777428"/>
                <a:chExt cx="1647525" cy="39427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479CF2-EA8E-6AB2-EB5F-DE7397B49EB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배경 이미지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E19875-8444-87AF-6CF2-882194270F9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565D68A-995D-B33B-D898-05A51184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001" y="8235444"/>
                <a:ext cx="7239000" cy="117525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131561-8079-18DF-749A-EF291774818C}"/>
              </a:ext>
            </a:extLst>
          </p:cNvPr>
          <p:cNvGrpSpPr/>
          <p:nvPr/>
        </p:nvGrpSpPr>
        <p:grpSpPr>
          <a:xfrm>
            <a:off x="9345361" y="3463183"/>
            <a:ext cx="8790240" cy="4572000"/>
            <a:chOff x="9345361" y="3390900"/>
            <a:chExt cx="8790240" cy="4572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C7D4F0-D721-745B-DCD4-F7EA02EBEC09}"/>
                </a:ext>
              </a:extLst>
            </p:cNvPr>
            <p:cNvGrpSpPr/>
            <p:nvPr/>
          </p:nvGrpSpPr>
          <p:grpSpPr>
            <a:xfrm>
              <a:off x="9345361" y="3390900"/>
              <a:ext cx="1647525" cy="403897"/>
              <a:chOff x="1350022" y="1767803"/>
              <a:chExt cx="1647525" cy="4038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77B611-6A1B-FADA-7D4F-A28397A88A34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색상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CECEA-CFD6-90CB-2D15-1FF77B19D694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|</a:t>
                </a:r>
                <a:endParaRPr lang="ko-KR" altLang="en-US" dirty="0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B918CF-E750-F5AE-4A48-F0861C6D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53059" y="3413798"/>
              <a:ext cx="7582541" cy="138345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21DF0C-A0BE-A3F3-A67C-22735D11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4185" y="6357308"/>
              <a:ext cx="7611416" cy="1605592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2264A46-3006-0F3F-E8F3-B346869AA306}"/>
                </a:ext>
              </a:extLst>
            </p:cNvPr>
            <p:cNvGrpSpPr/>
            <p:nvPr/>
          </p:nvGrpSpPr>
          <p:grpSpPr>
            <a:xfrm>
              <a:off x="9345361" y="6357308"/>
              <a:ext cx="1647525" cy="403897"/>
              <a:chOff x="1350022" y="1767803"/>
              <a:chExt cx="1647525" cy="4038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EDC72A-BDFA-78E3-E683-6ED90949ADE2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이미지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98AA4-C60D-642D-9822-0E3CA56C20BD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|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94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B71-B37C-E0E9-F0D6-62E8D0F4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20831-6CA6-4580-EE9C-FC0C5E562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CD54C35-EE9E-BA5B-6552-376EC97D1C7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DC43A58F-0BB2-3020-1DD9-FC1E6413A2F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5C7858AD-3F94-0A87-3B69-F2F14C55564F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2871FE5-F8BD-FEB8-AA27-093E92AE0D3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2D3836-8989-7A99-CB4C-D098B48194AF}"/>
              </a:ext>
            </a:extLst>
          </p:cNvPr>
          <p:cNvGrpSpPr/>
          <p:nvPr/>
        </p:nvGrpSpPr>
        <p:grpSpPr>
          <a:xfrm>
            <a:off x="457200" y="2297397"/>
            <a:ext cx="8214019" cy="6884703"/>
            <a:chOff x="457200" y="1796249"/>
            <a:chExt cx="8214019" cy="688470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B651436-50D5-F3A5-78C4-8DD3C8BE772E}"/>
                </a:ext>
              </a:extLst>
            </p:cNvPr>
            <p:cNvGrpSpPr/>
            <p:nvPr/>
          </p:nvGrpSpPr>
          <p:grpSpPr>
            <a:xfrm>
              <a:off x="457200" y="1798926"/>
              <a:ext cx="1647525" cy="403897"/>
              <a:chOff x="1350022" y="1767803"/>
              <a:chExt cx="1647525" cy="40389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A9B9C-C2C6-4392-3CBA-2A09EF5F9E2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 목록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D4DA0-6CD4-5813-FFB7-2175D8632284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8CDD61-A661-5ADE-484E-8CAAAB422423}"/>
                </a:ext>
              </a:extLst>
            </p:cNvPr>
            <p:cNvGrpSpPr/>
            <p:nvPr/>
          </p:nvGrpSpPr>
          <p:grpSpPr>
            <a:xfrm>
              <a:off x="457200" y="4800046"/>
              <a:ext cx="1647525" cy="403897"/>
              <a:chOff x="1350022" y="1767803"/>
              <a:chExt cx="1647525" cy="4038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97075E-1E41-5774-4EFA-EC35B3BD660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C0C798-0A89-85CB-0721-B8DCF635F48D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A58174-A1DF-E9D4-A7E0-86DC59CF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0011" y="4844137"/>
              <a:ext cx="6861208" cy="383681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6A3650-A495-5473-7A49-B094E31A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1796249"/>
              <a:ext cx="6842419" cy="194526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729057-A6CC-6B57-5EDD-E5FD729E4764}"/>
              </a:ext>
            </a:extLst>
          </p:cNvPr>
          <p:cNvGrpSpPr/>
          <p:nvPr/>
        </p:nvGrpSpPr>
        <p:grpSpPr>
          <a:xfrm>
            <a:off x="9001117" y="3749874"/>
            <a:ext cx="9113809" cy="3979748"/>
            <a:chOff x="9001117" y="1796249"/>
            <a:chExt cx="9113809" cy="39797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AEE0DD-751A-9366-82A6-B09313A8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3200" y="1819146"/>
              <a:ext cx="7751726" cy="395685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D92FE5-5A36-41B0-4088-8A94F423C60B}"/>
                </a:ext>
              </a:extLst>
            </p:cNvPr>
            <p:cNvGrpSpPr/>
            <p:nvPr/>
          </p:nvGrpSpPr>
          <p:grpSpPr>
            <a:xfrm>
              <a:off x="9001117" y="1796249"/>
              <a:ext cx="1647525" cy="403897"/>
              <a:chOff x="1350022" y="1767803"/>
              <a:chExt cx="1647525" cy="4038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6D7BD8-2DDF-7B3B-EC3C-7AF5131643AA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회원 정보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2D2065-74DF-41E7-82CD-D768A25E0742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66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724C-AC1D-3F45-9A47-D6A290E9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F28CB1-C423-4431-AA8F-40D967A03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E9D12-4984-7601-C4F0-CD8AAA089BC7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D69F07E-27C3-E94F-1BCE-CE516802D6A7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구현기능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393AE02E-99B0-9E6B-3FF4-45BED45A25AC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0907F76-2496-2345-8824-4E00ACCB09CD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3F3DD22-6ED6-6376-39C4-42859651541F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75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D130-F7E3-7DE2-9E21-5127F6DDE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6DAB25-DE5F-96CF-AF64-11E60F6A1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D35CAE-44D8-5A31-FBC6-C78348EB73F1}"/>
              </a:ext>
            </a:extLst>
          </p:cNvPr>
          <p:cNvGrpSpPr/>
          <p:nvPr/>
        </p:nvGrpSpPr>
        <p:grpSpPr>
          <a:xfrm>
            <a:off x="419100" y="2324100"/>
            <a:ext cx="17449800" cy="6705600"/>
            <a:chOff x="419100" y="2247900"/>
            <a:chExt cx="17449800" cy="6705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4EF5B4-32B6-66FB-F12B-F4738F5E6E04}"/>
                </a:ext>
              </a:extLst>
            </p:cNvPr>
            <p:cNvSpPr/>
            <p:nvPr/>
          </p:nvSpPr>
          <p:spPr>
            <a:xfrm>
              <a:off x="419100" y="2247900"/>
              <a:ext cx="17449800" cy="6705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573B3B-4940-D737-0360-7C40CFF406DD}"/>
                </a:ext>
              </a:extLst>
            </p:cNvPr>
            <p:cNvGrpSpPr/>
            <p:nvPr/>
          </p:nvGrpSpPr>
          <p:grpSpPr>
            <a:xfrm>
              <a:off x="560939" y="2363160"/>
              <a:ext cx="17166123" cy="6475080"/>
              <a:chOff x="560939" y="2586521"/>
              <a:chExt cx="17166123" cy="6180758"/>
            </a:xfrm>
          </p:grpSpPr>
          <p:pic>
            <p:nvPicPr>
              <p:cNvPr id="14" name="그림 13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58CFA582-C8BD-0D71-E068-0436B4D8E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39" y="2586521"/>
                <a:ext cx="5642329" cy="6180758"/>
              </a:xfrm>
              <a:prstGeom prst="rect">
                <a:avLst/>
              </a:prstGeom>
            </p:spPr>
          </p:pic>
          <p:pic>
            <p:nvPicPr>
              <p:cNvPr id="16" name="그림 15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9E90C99C-1BD6-2FD7-C5BD-8877EE5E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3578" y="2586521"/>
                <a:ext cx="5480161" cy="5125923"/>
              </a:xfrm>
              <a:prstGeom prst="rect">
                <a:avLst/>
              </a:prstGeom>
            </p:spPr>
          </p:pic>
          <p:pic>
            <p:nvPicPr>
              <p:cNvPr id="8" name="그림 7" descr="텍스트, 폰트, 편지, 흑백이(가) 표시된 사진&#10;&#10;자동 생성된 설명">
                <a:extLst>
                  <a:ext uri="{FF2B5EF4-FFF2-40B4-BE49-F238E27FC236}">
                    <a16:creationId xmlns:a16="http://schemas.microsoft.com/office/drawing/2014/main" id="{116B1DFE-7486-669A-0DB9-C1FDDC02C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77" t="5724" r="20531" b="49260"/>
              <a:stretch/>
            </p:blipFill>
            <p:spPr>
              <a:xfrm>
                <a:off x="12124050" y="2586521"/>
                <a:ext cx="5603012" cy="5985979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10CF30-F5E4-E65C-D83D-23462BCA746F}"/>
              </a:ext>
            </a:extLst>
          </p:cNvPr>
          <p:cNvGrpSpPr/>
          <p:nvPr/>
        </p:nvGrpSpPr>
        <p:grpSpPr>
          <a:xfrm>
            <a:off x="533400" y="440391"/>
            <a:ext cx="2895600" cy="1066800"/>
            <a:chOff x="381000" y="440391"/>
            <a:chExt cx="2895600" cy="1066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5C0711-AC50-6FC8-5EAA-4CA16AFFAC64}"/>
                </a:ext>
              </a:extLst>
            </p:cNvPr>
            <p:cNvSpPr/>
            <p:nvPr/>
          </p:nvSpPr>
          <p:spPr>
            <a:xfrm>
              <a:off x="381000" y="516590"/>
              <a:ext cx="2895600" cy="826700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FAC0CC-3437-ABD6-2439-FC9EA502847F}"/>
                </a:ext>
              </a:extLst>
            </p:cNvPr>
            <p:cNvSpPr txBox="1"/>
            <p:nvPr/>
          </p:nvSpPr>
          <p:spPr>
            <a:xfrm>
              <a:off x="423655" y="440391"/>
              <a:ext cx="2810290" cy="106680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3600" u="none" strike="noStrike" spc="294" dirty="0">
                  <a:solidFill>
                    <a:srgbClr val="211F1C"/>
                  </a:solidFill>
                  <a:latin typeface="TDTD한강고딕" panose="020B0600000101010101" charset="-127"/>
                  <a:ea typeface="TDTD한강고딕" panose="020B0600000101010101" charset="-127"/>
                  <a:cs typeface="Aleo"/>
                  <a:sym typeface="Aleo"/>
                </a:rPr>
                <a:t>주요 기능</a:t>
              </a:r>
              <a:endParaRPr lang="en-US" sz="36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98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59B58792-3A4E-AFDD-5BAD-BD18FF3C3FE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8FD6D5EB-43DC-495C-08AA-8EF1758E5C9A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F0159B6-8AE8-4DE1-CB84-5EBB4D8AFEAF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D363951D-F029-43A1-37D2-4DD1F8BFEA4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3" name="Freeform 4">
            <a:extLst>
              <a:ext uri="{FF2B5EF4-FFF2-40B4-BE49-F238E27FC236}">
                <a16:creationId xmlns:a16="http://schemas.microsoft.com/office/drawing/2014/main" id="{2A806FBD-C203-6396-054A-1B6A7EF3A83A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Member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9" y="2552700"/>
            <a:ext cx="15630516" cy="76941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2275679" y="7429500"/>
            <a:ext cx="7437441" cy="20542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RegexHelper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문자열의 유효성 검사를 위한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UtilHelper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비밀번호 재설정에 사용될 랜덤 문자열 생성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236658" y="1447300"/>
            <a:ext cx="309404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관련 정보를 처리하고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형태로 객체 데이터를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5258084" y="1447300"/>
            <a:ext cx="317564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OutScheduler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탈퇴한 회원들을 정해진 시간에 주기적으로 데이터를 지우는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9361108" y="1447300"/>
            <a:ext cx="2956081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View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3244573" y="1447300"/>
            <a:ext cx="362260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MemberService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정보를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75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64B4-D790-FF87-17BB-2659F7EC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endParaRPr lang="ko-KR" altLang="en-US" sz="13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25B9B0AA-CC7A-6387-0530-C049DF65BFE0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6227759C-A52B-DE93-7094-868E0CA23D7B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47FF43E0-961B-6E19-70DE-F8069B89B6F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D6EF2414-3132-C167-843E-8FE92A8A98F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FB1FE8E5-45B7-2766-DB5A-DA3A6DD78D1E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Product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BDC5A-8165-9A4A-407B-24C342F0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25" y="2546479"/>
            <a:ext cx="15830550" cy="64832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1C0CC-75E5-4846-F264-556C872C21D6}"/>
              </a:ext>
            </a:extLst>
          </p:cNvPr>
          <p:cNvSpPr/>
          <p:nvPr/>
        </p:nvSpPr>
        <p:spPr>
          <a:xfrm>
            <a:off x="10926037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검색 결과에 대한 개수 조회 및 목록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F5B21E-59D2-E37F-2B11-F5F80F5CDFA9}"/>
              </a:ext>
            </a:extLst>
          </p:cNvPr>
          <p:cNvSpPr/>
          <p:nvPr/>
        </p:nvSpPr>
        <p:spPr>
          <a:xfrm>
            <a:off x="1228725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유형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(Type)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별 페이지와 상세 페이지를 반환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3433B-14D5-9FBA-C9FA-DFD6EAEBC5A3}"/>
              </a:ext>
            </a:extLst>
          </p:cNvPr>
          <p:cNvSpPr/>
          <p:nvPr/>
        </p:nvSpPr>
        <p:spPr>
          <a:xfrm>
            <a:off x="1228725" y="9036243"/>
            <a:ext cx="21336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Type1,2,3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 따라 제품 정보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4441DC-844A-4CFA-7F00-04723559F67F}"/>
              </a:ext>
            </a:extLst>
          </p:cNvPr>
          <p:cNvSpPr/>
          <p:nvPr/>
        </p:nvSpPr>
        <p:spPr>
          <a:xfrm>
            <a:off x="4097363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 관련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954CAE-B01C-3A1D-5E58-A8815E33C5A4}"/>
              </a:ext>
            </a:extLst>
          </p:cNvPr>
          <p:cNvSpPr/>
          <p:nvPr/>
        </p:nvSpPr>
        <p:spPr>
          <a:xfrm>
            <a:off x="4203563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BackgroundService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배경 이미지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B11B0A-FDC1-5ABC-A4B4-3F00743DCE30}"/>
              </a:ext>
            </a:extLst>
          </p:cNvPr>
          <p:cNvSpPr/>
          <p:nvPr/>
        </p:nvSpPr>
        <p:spPr>
          <a:xfrm>
            <a:off x="7564800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C8A44-80D2-8CF0-095A-4060BDF1AAEA}"/>
              </a:ext>
            </a:extLst>
          </p:cNvPr>
          <p:cNvSpPr/>
          <p:nvPr/>
        </p:nvSpPr>
        <p:spPr>
          <a:xfrm>
            <a:off x="10914638" y="1548900"/>
            <a:ext cx="3276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제품 목록을 조회하여 반환하는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112443-72DE-4C6F-1C9D-48734394206B}"/>
              </a:ext>
            </a:extLst>
          </p:cNvPr>
          <p:cNvSpPr/>
          <p:nvPr/>
        </p:nvSpPr>
        <p:spPr>
          <a:xfrm>
            <a:off x="14539275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검색 결과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BF2DDC-37FE-031E-CFB8-ECB16BD2E826}"/>
              </a:ext>
            </a:extLst>
          </p:cNvPr>
          <p:cNvSpPr/>
          <p:nvPr/>
        </p:nvSpPr>
        <p:spPr>
          <a:xfrm>
            <a:off x="14287275" y="9036243"/>
            <a:ext cx="2772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2984CE-96B8-64BB-D33A-ECB8E6B1BE73}"/>
              </a:ext>
            </a:extLst>
          </p:cNvPr>
          <p:cNvSpPr/>
          <p:nvPr/>
        </p:nvSpPr>
        <p:spPr>
          <a:xfrm>
            <a:off x="6966001" y="15489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</p:spTree>
    <p:extLst>
      <p:ext uri="{BB962C8B-B14F-4D97-AF65-F5344CB8AC3E}">
        <p14:creationId xmlns:p14="http://schemas.microsoft.com/office/powerpoint/2010/main" val="890659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23C8-64E9-E427-C724-3FDC1321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31B995-01FA-DC51-A3A3-9A514A9DB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440BB37-E036-1763-08C4-50222797B40A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5066080E-AB73-7AE5-55C5-F1FD1EC18B2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41C50D9-1AC0-2C70-D6C7-3D94E503093C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8EF06254-7149-4645-2438-D8039F3194C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0AE5E088-50CA-9CBC-3CC6-C8F3C861B300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Order</a:t>
            </a:r>
          </a:p>
        </p:txBody>
      </p:sp>
      <p:pic>
        <p:nvPicPr>
          <p:cNvPr id="11" name="그림 10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3AC0796-2B9E-9266-556E-8FC37BAF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735"/>
            <a:ext cx="18288000" cy="61779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E20F5-8C66-14F6-5C11-C3C207FCD0AA}"/>
              </a:ext>
            </a:extLst>
          </p:cNvPr>
          <p:cNvSpPr/>
          <p:nvPr/>
        </p:nvSpPr>
        <p:spPr>
          <a:xfrm>
            <a:off x="152400" y="88905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3DD13-C3EA-6764-1BB6-AA54CBD15E48}"/>
              </a:ext>
            </a:extLst>
          </p:cNvPr>
          <p:cNvSpPr/>
          <p:nvPr/>
        </p:nvSpPr>
        <p:spPr>
          <a:xfrm>
            <a:off x="317304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9145AA-AC38-6BAE-2AF0-12537104584C}"/>
              </a:ext>
            </a:extLst>
          </p:cNvPr>
          <p:cNvSpPr/>
          <p:nvPr/>
        </p:nvSpPr>
        <p:spPr>
          <a:xfrm>
            <a:off x="11694960" y="88905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A1150-137A-EF73-398D-F6F04CADED56}"/>
              </a:ext>
            </a:extLst>
          </p:cNvPr>
          <p:cNvSpPr/>
          <p:nvPr/>
        </p:nvSpPr>
        <p:spPr>
          <a:xfrm>
            <a:off x="117948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221A6-821D-FF7F-548A-4EFA67757F9E}"/>
              </a:ext>
            </a:extLst>
          </p:cNvPr>
          <p:cNvSpPr/>
          <p:nvPr/>
        </p:nvSpPr>
        <p:spPr>
          <a:xfrm>
            <a:off x="1524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3973200" y="16383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79740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상품 구매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조회 등의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44B32-8DB5-3AAF-AACB-0AD1E2EA4AA0}"/>
              </a:ext>
            </a:extLst>
          </p:cNvPr>
          <p:cNvSpPr/>
          <p:nvPr/>
        </p:nvSpPr>
        <p:spPr>
          <a:xfrm>
            <a:off x="156156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PaymentScheduler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미결제 상품을 조회하고 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E71E58-D9E2-CADD-00A1-1181AA957B54}"/>
              </a:ext>
            </a:extLst>
          </p:cNvPr>
          <p:cNvSpPr/>
          <p:nvPr/>
        </p:nvSpPr>
        <p:spPr>
          <a:xfrm>
            <a:off x="601368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833DAF-B494-FBFD-1178-BC8AA2C21B76}"/>
              </a:ext>
            </a:extLst>
          </p:cNvPr>
          <p:cNvSpPr/>
          <p:nvPr/>
        </p:nvSpPr>
        <p:spPr>
          <a:xfrm>
            <a:off x="885432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목록에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EB255A-7757-809F-2215-D22C226A1F5B}"/>
              </a:ext>
            </a:extLst>
          </p:cNvPr>
          <p:cNvSpPr/>
          <p:nvPr/>
        </p:nvSpPr>
        <p:spPr>
          <a:xfrm>
            <a:off x="1561560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67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703086" y="4661425"/>
            <a:ext cx="5410200" cy="1019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marL="285750" lvl="0" indent="-285750" algn="l">
              <a:lnSpc>
                <a:spcPts val="25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검사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미체크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모달창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안내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다음페이지로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queryString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체크 및 전체 해제 컨트롤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하나라도 미동의 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false)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3598" r="5908" b="5546"/>
          <a:stretch/>
        </p:blipFill>
        <p:spPr>
          <a:xfrm>
            <a:off x="3071482" y="1409700"/>
            <a:ext cx="6345600" cy="3326466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626377" y="1552090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t="15608" r="28879" b="42782"/>
          <a:stretch/>
        </p:blipFill>
        <p:spPr>
          <a:xfrm>
            <a:off x="3071482" y="5269566"/>
            <a:ext cx="6345604" cy="4746057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1151836" y="2902495"/>
            <a:ext cx="752520" cy="309671"/>
          </a:xfrm>
          <a:prstGeom prst="rect">
            <a:avLst/>
          </a:prstGeom>
          <a:noFill/>
          <a:ln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1703086" y="8432162"/>
            <a:ext cx="5899114" cy="854328"/>
            <a:chOff x="10673702" y="6613741"/>
            <a:chExt cx="5899114" cy="85432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3702" y="6613741"/>
              <a:ext cx="5892187" cy="4966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3702" y="7026639"/>
              <a:ext cx="5899114" cy="441430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10673702" y="6613741"/>
              <a:ext cx="5899114" cy="854328"/>
            </a:xfrm>
            <a:prstGeom prst="rect">
              <a:avLst/>
            </a:prstGeom>
            <a:noFill/>
            <a:ln>
              <a:solidFill>
                <a:srgbClr val="6AC2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2562695" y="2971881"/>
            <a:ext cx="443753" cy="1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216686" y="4786841"/>
            <a:ext cx="0" cy="482725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3086" y="6138299"/>
            <a:ext cx="3086100" cy="1666875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9417086" y="7684398"/>
            <a:ext cx="2095067" cy="98783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9417086" y="6971738"/>
            <a:ext cx="2133600" cy="670856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61437" y="7140332"/>
            <a:ext cx="333667" cy="33366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0329621" y="8016043"/>
            <a:ext cx="351945" cy="351945"/>
            <a:chOff x="13506450" y="1280035"/>
            <a:chExt cx="4126726" cy="4126726"/>
          </a:xfrm>
        </p:grpSpPr>
        <p:sp>
          <p:nvSpPr>
            <p:cNvPr id="58" name="타원 57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837F7823-91AC-3CE8-363A-03E135D3089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4F31E087-5B2A-53E0-167B-BD7615C4D811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DDE4043D-AC90-28FD-E656-959D36AF561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66CE3B1-4929-C287-3D3D-99AB08B3A45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94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52" y="1680945"/>
            <a:ext cx="5473941" cy="570366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137210" y="3937418"/>
            <a:ext cx="3124200" cy="327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숨기기 버튼 이벤트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794844" y="3569009"/>
            <a:ext cx="335653" cy="1030331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275265" y="4117527"/>
            <a:ext cx="505725" cy="0"/>
          </a:xfrm>
          <a:prstGeom prst="line">
            <a:avLst/>
          </a:prstGeom>
          <a:ln w="28575">
            <a:solidFill>
              <a:srgbClr val="6AC2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flipV="1">
            <a:off x="9772815" y="2927038"/>
            <a:ext cx="5070485" cy="2993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846554" y="3111280"/>
            <a:ext cx="1499321" cy="78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8584" t="29485" r="20197" b="29311"/>
          <a:stretch/>
        </p:blipFill>
        <p:spPr>
          <a:xfrm>
            <a:off x="14565406" y="151281"/>
            <a:ext cx="3560938" cy="2352764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2" y="7561204"/>
            <a:ext cx="7970077" cy="16542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 가능한 값들을 유효성 검사 후 유효하지 않으면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alert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메시지 출력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번호는 중복 검사 진행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형식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영어 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소문자와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특수문자 및 숫자 포함하는지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12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이상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이하인지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생년월일 현재시간보다 이전인지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3" y="9366489"/>
            <a:ext cx="736054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이전 페이지에서 쿼리스트링으로 보낸 문자 및 이메일 광고 수신 여부를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hidden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박스의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value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 설정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8BE0BEF-C887-A329-BA7F-8F6F86B2CC6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9B43A46C-FBD6-AF4D-87B6-F4106E67A33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46F996D-64D6-16E7-BAFD-4A55AA0A406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6B029C89-68B8-39DF-EA54-26E9AA41D27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67" y="1657865"/>
            <a:ext cx="8862532" cy="809512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6345875" y="2417085"/>
            <a:ext cx="0" cy="8173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179042" y="2976301"/>
            <a:ext cx="333667" cy="333667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824385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457200" y="3855971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549144" y="7393033"/>
            <a:ext cx="1101436" cy="283849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4650580" y="7534957"/>
            <a:ext cx="2067790" cy="1499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6856022" y="1512654"/>
            <a:ext cx="5029200" cy="6524049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232" y="3659610"/>
            <a:ext cx="4273340" cy="4377093"/>
          </a:xfrm>
          <a:prstGeom prst="rect">
            <a:avLst/>
          </a:prstGeom>
          <a:ln w="2222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38727" y="5838841"/>
            <a:ext cx="1433945" cy="1857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3607336" y="8362107"/>
            <a:ext cx="4277235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휴대폰 번호로 이메일 아이디를 검색 후 유효하다면 입력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form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숨기고 검색 결과 표시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336" y="1269003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24873" y="2400300"/>
            <a:ext cx="1447799" cy="342815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540388" y="3899770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12414159" y="5683440"/>
            <a:ext cx="351945" cy="351945"/>
            <a:chOff x="13506450" y="1280035"/>
            <a:chExt cx="4126726" cy="4126726"/>
          </a:xfrm>
        </p:grpSpPr>
        <p:sp>
          <p:nvSpPr>
            <p:cNvPr id="43" name="타원 42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284AC59-9D87-8E92-6277-6372EF46A75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아이디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D0CC2ECA-5D53-6A8A-839A-C64EAF80C13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19BEC7D2-70EC-FCAD-20C2-7631EDEFC65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B42BFFB-1827-6B5E-284E-5CBFB32907A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022" y="8749403"/>
            <a:ext cx="6301900" cy="107347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6856022" y="8296928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4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516-17AA-A301-60BA-FAD04D17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42BC21-9CC0-D6E5-BE45-AB53E7E73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3334" r="2279"/>
          <a:stretch/>
        </p:blipFill>
        <p:spPr>
          <a:xfrm>
            <a:off x="0" y="0"/>
            <a:ext cx="10744200" cy="10287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1C7A354-0A4E-9C15-90C5-592707941CD6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191A82A-2B6E-9E4B-37DB-28921F13F312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3600" u="none" strike="noStrike" spc="294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소개</a:t>
            </a:r>
            <a:endParaRPr lang="en-US" sz="3600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73791" y="6452189"/>
            <a:ext cx="5376985" cy="196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쇼핑몰 선정 기준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·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직관적이고 명확한 구조</a:t>
            </a:r>
          </a:p>
          <a:p>
            <a:pPr>
              <a:lnSpc>
                <a:spcPts val="3000"/>
              </a:lnSpc>
            </a:pP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·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보편적으로 실무에서 사용되는 기본 기능 포함 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(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회원관리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상품 카테고리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검색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 쇼핑몰 기본 기능 등의 구현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73791" y="3321962"/>
            <a:ext cx="5376985" cy="197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소니 스토어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홈페이지 </a:t>
            </a:r>
            <a:r>
              <a:rPr lang="ko-KR" altLang="en-US" sz="2800" b="1" dirty="0" err="1">
                <a:latin typeface="윤고딕" panose="020B0600000101010101" charset="-127"/>
                <a:ea typeface="윤고딕" panose="020B0600000101010101" charset="-127"/>
              </a:rPr>
              <a:t>클론코딩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쇼핑몰의 핵심적인 사용자 경험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(UX)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을 고려하여 웹 페이지를 설계하고 구현하였습니다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 </a:t>
            </a:r>
          </a:p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이를 통해 쇼핑몰의 전반적인 흐름을 이해했습니다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90EBB740-0060-C50C-7C0C-022D461A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703" y="1200025"/>
            <a:ext cx="2229161" cy="895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3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68" y="2171700"/>
            <a:ext cx="5324899" cy="6506459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123267" y="5424930"/>
            <a:ext cx="751754" cy="1090926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2759" t="6610" r="2980" b="4500"/>
          <a:stretch/>
        </p:blipFill>
        <p:spPr>
          <a:xfrm>
            <a:off x="7086600" y="5676900"/>
            <a:ext cx="2971800" cy="1752600"/>
          </a:xfrm>
          <a:prstGeom prst="rect">
            <a:avLst/>
          </a:prstGeom>
          <a:ln w="2857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0677" t="12502" r="7479" b="9866"/>
          <a:stretch/>
        </p:blipFill>
        <p:spPr>
          <a:xfrm>
            <a:off x="11525674" y="2857500"/>
            <a:ext cx="5656981" cy="430422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545" y="3130517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6157903" y="4121271"/>
            <a:ext cx="763732" cy="125812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56126" y="4638915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6308458" y="5779137"/>
            <a:ext cx="351945" cy="351945"/>
            <a:chOff x="13506450" y="1280035"/>
            <a:chExt cx="4126726" cy="4126726"/>
          </a:xfrm>
        </p:grpSpPr>
        <p:sp>
          <p:nvSpPr>
            <p:cNvPr id="45" name="타원 44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0224211" y="5379392"/>
            <a:ext cx="1223955" cy="104791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560311" y="9020412"/>
            <a:ext cx="567777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번호로 회원정보 검색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유효하다면  랜덤 문자열로 비밀번호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update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 해당 이메일로 비밀번호 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DF52FE87-6230-0D25-F9B6-E17951508DCF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비밀번호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481F94D-6857-FB8D-AFBE-5D9FE63CAC71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194F2ED2-D24D-1458-93B3-31DA24B2A1A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740ABD7-D5E2-3DAE-894B-CD911E059F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0311" y="7772659"/>
            <a:ext cx="5677778" cy="106022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11525674" y="7332189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36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533400" y="3101579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533400" y="8034023"/>
            <a:ext cx="6191660" cy="1340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성공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데이터를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session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저장 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thymeleaf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이용하여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있다면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회원정보의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드롭다운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메뉴 구성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로그아웃 클릭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삭제하고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00" y="4518155"/>
            <a:ext cx="1732326" cy="299825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5783458" y="3886161"/>
            <a:ext cx="931891" cy="119893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7782063" y="9113539"/>
            <a:ext cx="932953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flipH="1">
            <a:off x="7265099" y="6995140"/>
            <a:ext cx="1039126" cy="3290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D62E6D83-9D2F-411B-B0DE-CDC8A6F4EBAA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로그아웃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269B7FF-8056-4B3E-B19E-50CA41F57986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6DF7A-DA6B-9DF8-A554-275DAA2A8EF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81EFA1CB-DA41-B050-818F-492F965ABC8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712" y="1908982"/>
            <a:ext cx="8147923" cy="104944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9363"/>
          <a:stretch/>
        </p:blipFill>
        <p:spPr>
          <a:xfrm>
            <a:off x="6902045" y="1482598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783458" y="5085097"/>
            <a:ext cx="941602" cy="111481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887857" y="1486062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929" y="4906562"/>
            <a:ext cx="8983421" cy="268132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777021" y="4470778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929" y="8269200"/>
            <a:ext cx="5517318" cy="15987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8783929" y="7797942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7782063" y="7324186"/>
            <a:ext cx="1" cy="181920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3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6" t="7038" r="28656" b="28518"/>
          <a:stretch/>
        </p:blipFill>
        <p:spPr>
          <a:xfrm>
            <a:off x="533400" y="1588090"/>
            <a:ext cx="4724400" cy="822045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27" t="3372" r="1829" b="3133"/>
          <a:stretch/>
        </p:blipFill>
        <p:spPr>
          <a:xfrm>
            <a:off x="6324599" y="1714501"/>
            <a:ext cx="3962401" cy="3505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4164106" y="2757771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62333" y="3006338"/>
            <a:ext cx="833667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64106" y="6783332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2142" t="1659" r="1779" b="1920"/>
          <a:stretch/>
        </p:blipFill>
        <p:spPr>
          <a:xfrm>
            <a:off x="11478081" y="3390900"/>
            <a:ext cx="4114800" cy="6553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0386631" y="7011932"/>
            <a:ext cx="96716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150251" y="7351368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26424" y="7606056"/>
            <a:ext cx="1174376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429" y="6077391"/>
            <a:ext cx="3519462" cy="3942909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/>
          <p:cNvCxnSpPr/>
          <p:nvPr/>
        </p:nvCxnSpPr>
        <p:spPr>
          <a:xfrm flipV="1">
            <a:off x="6266177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66177" y="5745371"/>
            <a:ext cx="4095750" cy="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386631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7" idx="3"/>
          </p:cNvCxnSpPr>
          <p:nvPr/>
        </p:nvCxnSpPr>
        <p:spPr>
          <a:xfrm flipH="1">
            <a:off x="5226424" y="7003274"/>
            <a:ext cx="1039753" cy="865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353800" y="1435477"/>
            <a:ext cx="6448881" cy="12824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이름변경 시 휴대폰 번호가 세션에 저장된 번호와 일치하는지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변경 시 회원가입과 동일한 유효성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비밀번호는 개별 수정이며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외 정보 수정 시 본인인증 유무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변경된 정보는 즉시 세션을 갱신하여 화면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FAEBAA2-2FE5-E070-B538-B495538118E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회원정보 수정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646693AA-1B8D-6675-6DE4-737B5C91E555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53E3A83C-1490-43DE-2DB1-220ADC8AE6B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40763D89-6A7D-514C-69E5-73E2CD4D93A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28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0E38-6D77-3544-EA2E-CEFD432F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988256-1C5D-9E7A-FEE8-629F51EE7C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89CEA540-6C33-C7D9-2EA3-05D695706166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 탈퇴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D9CB31C2-861D-BCC1-5BF6-CD8F7B70655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44CDAC3C-E9D7-6E26-9366-7A1F30C5A57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9C7E6486-3C7C-4F6F-640C-930F72620ADA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800225"/>
            <a:ext cx="6257925" cy="7991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39" y="4731286"/>
            <a:ext cx="3067050" cy="16383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25" y="3644920"/>
            <a:ext cx="9485075" cy="114186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7964725" y="3230319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7938629" y="6415480"/>
            <a:ext cx="8041310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 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수정된 시간이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725" y="4919922"/>
            <a:ext cx="7090498" cy="116083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65521" y="7190509"/>
            <a:ext cx="5735782" cy="7065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940339" y="6369586"/>
            <a:ext cx="9525" cy="82092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1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FF2F-9C95-1E93-BCBE-344C2DA0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80890"/>
            <a:ext cx="2411604" cy="311763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725DF-E40F-2833-0ED0-2AA064AE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87" y="2794200"/>
            <a:ext cx="2588057" cy="178362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A77CA-CE8D-038C-BC59-1088B5552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84" y="5035817"/>
            <a:ext cx="2597660" cy="176399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E29032-CB65-02B1-F94C-F0546F51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285" y="7385762"/>
            <a:ext cx="2597660" cy="17640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7637718" y="2303913"/>
            <a:ext cx="9447708" cy="6312512"/>
            <a:chOff x="8706185" y="5281141"/>
            <a:chExt cx="9447708" cy="631251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8F8488-9C6D-1299-DEA0-CFE032D3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6185" y="5720110"/>
              <a:ext cx="9447708" cy="5873543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8706185" y="5281141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7623103" y="8886403"/>
            <a:ext cx="6931097" cy="4724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108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E5865B1-4D76-9140-9098-7703822BFD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2138"/>
          <a:stretch/>
        </p:blipFill>
        <p:spPr>
          <a:xfrm>
            <a:off x="4030648" y="2334706"/>
            <a:ext cx="3035714" cy="36932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A00FCA6-BF67-746A-AAE7-8F22F8A9D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284" y="6898523"/>
            <a:ext cx="2675223" cy="36997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2211A8F-F341-57A9-685A-69A32F557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648" y="4621316"/>
            <a:ext cx="2864955" cy="388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07934-6277-F738-1D36-B585A9D435E2}"/>
              </a:ext>
            </a:extLst>
          </p:cNvPr>
          <p:cNvSpPr txBox="1"/>
          <p:nvPr/>
        </p:nvSpPr>
        <p:spPr>
          <a:xfrm>
            <a:off x="1699536" y="425728"/>
            <a:ext cx="937836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1" name="Group 25">
            <a:extLst>
              <a:ext uri="{FF2B5EF4-FFF2-40B4-BE49-F238E27FC236}">
                <a16:creationId xmlns:a16="http://schemas.microsoft.com/office/drawing/2014/main" id="{E24073EA-9AE7-10C3-A170-358480A064C3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C50BFE2-E034-7840-7C97-73F07246F6C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B4399B74-FD4F-CCC3-E408-628D73776EA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71799" y="3686013"/>
            <a:ext cx="1103088" cy="222770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71799" y="5913721"/>
            <a:ext cx="1093485" cy="409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971799" y="5913721"/>
            <a:ext cx="1093486" cy="235407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011774" y="7257760"/>
            <a:ext cx="2330392" cy="11769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72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상단 헤더 제품 부분에서 해당 제품 목록 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71632" y="4907497"/>
            <a:ext cx="1500166" cy="18841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1782643" y="4750586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78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452" y="5860453"/>
            <a:ext cx="6623819" cy="2948835"/>
            <a:chOff x="10535452" y="5860453"/>
            <a:chExt cx="6623819" cy="29488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F4F650-6CBF-2A77-57C9-823D01D3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7525" y="6322916"/>
              <a:ext cx="6601746" cy="2486372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98323C4-19FE-8E32-690B-AC16B75A33F6}"/>
                </a:ext>
              </a:extLst>
            </p:cNvPr>
            <p:cNvSpPr/>
            <p:nvPr/>
          </p:nvSpPr>
          <p:spPr>
            <a:xfrm>
              <a:off x="10535452" y="5860453"/>
              <a:ext cx="2057400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ProductMapper.java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0916452" y="9043769"/>
            <a:ext cx="5127473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770F41-BA9E-FE99-E4D0-6D35C874B48F}"/>
              </a:ext>
            </a:extLst>
          </p:cNvPr>
          <p:cNvGrpSpPr/>
          <p:nvPr/>
        </p:nvGrpSpPr>
        <p:grpSpPr>
          <a:xfrm>
            <a:off x="10897663" y="466993"/>
            <a:ext cx="5507457" cy="4285158"/>
            <a:chOff x="745434" y="3606172"/>
            <a:chExt cx="5507457" cy="428515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143B60B-D6B4-F3EC-4793-19EA04AA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252" y="4023640"/>
              <a:ext cx="5477639" cy="3867690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66738A-702B-9287-9B0C-0EE0A9746D1C}"/>
                </a:ext>
              </a:extLst>
            </p:cNvPr>
            <p:cNvSpPr/>
            <p:nvPr/>
          </p:nvSpPr>
          <p:spPr>
            <a:xfrm>
              <a:off x="745434" y="3606172"/>
              <a:ext cx="2587487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ProductServiceImpl.java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894380" y="4945445"/>
            <a:ext cx="67078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61" name="Group 25">
            <a:extLst>
              <a:ext uri="{FF2B5EF4-FFF2-40B4-BE49-F238E27FC236}">
                <a16:creationId xmlns:a16="http://schemas.microsoft.com/office/drawing/2014/main" id="{5BD833F8-ADCC-9B4F-B88D-0503421C014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2404218B-0E57-82A2-8C3B-881DB2FA148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12FD820B-4CDF-604F-3E4C-C94312B728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81" y="2748066"/>
            <a:ext cx="9540784" cy="544343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048000" y="4425735"/>
            <a:ext cx="1981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38600" y="2576851"/>
            <a:ext cx="6855780" cy="184888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5138694" y="4927119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978482" y="5436332"/>
            <a:ext cx="4911286" cy="2129770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1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37DE-82AB-2694-107F-2B6CC03A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9EB7C-67AA-7E7E-496A-C9AD2DB907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22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t="6327" b="4934"/>
          <a:stretch/>
        </p:blipFill>
        <p:spPr>
          <a:xfrm>
            <a:off x="400821" y="5682557"/>
            <a:ext cx="6690208" cy="4185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03BC4E-F035-ADBD-CF1F-770D20DE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14135"/>
            <a:ext cx="4285068" cy="295316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5E2052-83A2-E9BA-DD48-A887CB5474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14"/>
          <a:stretch/>
        </p:blipFill>
        <p:spPr>
          <a:xfrm>
            <a:off x="1037034" y="1885535"/>
            <a:ext cx="3048425" cy="457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ABED64F-E794-1391-86F2-7F2FA1028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304" y="5477741"/>
            <a:ext cx="4229690" cy="409632"/>
          </a:xfrm>
          <a:prstGeom prst="rect">
            <a:avLst/>
          </a:prstGeom>
        </p:spPr>
      </p:pic>
      <p:sp>
        <p:nvSpPr>
          <p:cNvPr id="54" name="TextBox 18">
            <a:extLst>
              <a:ext uri="{FF2B5EF4-FFF2-40B4-BE49-F238E27FC236}">
                <a16:creationId xmlns:a16="http://schemas.microsoft.com/office/drawing/2014/main" id="{231B7B35-7227-CEA1-9518-3EF8C95328D3}"/>
              </a:ext>
            </a:extLst>
          </p:cNvPr>
          <p:cNvSpPr txBox="1"/>
          <p:nvPr/>
        </p:nvSpPr>
        <p:spPr>
          <a:xfrm>
            <a:off x="14478000" y="1943134"/>
            <a:ext cx="3581400" cy="15154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Type1, 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만약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값이 없는 제품이라면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생성하지 않음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D351A-07C1-EA96-839D-DE30AC0ED227}"/>
              </a:ext>
            </a:extLst>
          </p:cNvPr>
          <p:cNvSpPr txBox="1"/>
          <p:nvPr/>
        </p:nvSpPr>
        <p:spPr>
          <a:xfrm>
            <a:off x="1699536" y="425728"/>
            <a:ext cx="88160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2F7B7A-EEA0-3F14-9550-692651739DDF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D1305EC-0F79-F7B4-3446-BCD6FFCED0D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21A97E52-D0B8-7C70-536C-65422804DDC8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98327" y="1509410"/>
            <a:ext cx="6892704" cy="3961712"/>
            <a:chOff x="11251786" y="2219117"/>
            <a:chExt cx="6892704" cy="396171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5352308-0399-4157-F87B-190412D5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905" b="51990"/>
            <a:stretch/>
          </p:blipFill>
          <p:spPr>
            <a:xfrm>
              <a:off x="11278919" y="2652841"/>
              <a:ext cx="6865571" cy="3527988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11251786" y="2219117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F5352308-0399-4157-F87B-190412D5BA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415"/>
          <a:stretch/>
        </p:blipFill>
        <p:spPr>
          <a:xfrm>
            <a:off x="7425460" y="5602810"/>
            <a:ext cx="10524431" cy="372719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58" name="TextBox 18">
            <a:extLst>
              <a:ext uri="{FF2B5EF4-FFF2-40B4-BE49-F238E27FC236}">
                <a16:creationId xmlns:a16="http://schemas.microsoft.com/office/drawing/2014/main" id="{214C50FA-DDD9-AD8F-8AC3-D02A5147A56F}"/>
              </a:ext>
            </a:extLst>
          </p:cNvPr>
          <p:cNvSpPr txBox="1"/>
          <p:nvPr/>
        </p:nvSpPr>
        <p:spPr>
          <a:xfrm>
            <a:off x="7391400" y="9465161"/>
            <a:ext cx="8138047" cy="399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 이동 없이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탭 메뉴로 제품 목록 분류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컨트롤러 구현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X)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067719" y="3406227"/>
            <a:ext cx="2299854" cy="10390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2766005" y="3194770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Type2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V="1">
            <a:off x="4403321" y="3787558"/>
            <a:ext cx="2965260" cy="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592091" y="6895768"/>
            <a:ext cx="4257919" cy="3650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>
            <a:off x="5850010" y="7048500"/>
            <a:ext cx="151857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3264334" y="6689273"/>
            <a:ext cx="995866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Type3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39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323C4-19FE-8E32-690B-AC16B75A33F6}"/>
              </a:ext>
            </a:extLst>
          </p:cNvPr>
          <p:cNvSpPr/>
          <p:nvPr/>
        </p:nvSpPr>
        <p:spPr>
          <a:xfrm>
            <a:off x="9228484" y="5678499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4773300" y="6104200"/>
            <a:ext cx="3133699" cy="10708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66738A-702B-9287-9B0C-0EE0A9746D1C}"/>
              </a:ext>
            </a:extLst>
          </p:cNvPr>
          <p:cNvSpPr/>
          <p:nvPr/>
        </p:nvSpPr>
        <p:spPr>
          <a:xfrm>
            <a:off x="12205814" y="952500"/>
            <a:ext cx="2587487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ProductServiceImpl.java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447681" y="4750807"/>
            <a:ext cx="68602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(4)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61" name="Group 25">
            <a:extLst>
              <a:ext uri="{FF2B5EF4-FFF2-40B4-BE49-F238E27FC236}">
                <a16:creationId xmlns:a16="http://schemas.microsoft.com/office/drawing/2014/main" id="{5BD833F8-ADCC-9B4F-B88D-0503421C014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2404218B-0E57-82A2-8C3B-881DB2FA148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12FD820B-4CDF-604F-3E4C-C94312B728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109240"/>
            <a:ext cx="8346029" cy="722526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662114" y="3534556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538414" y="3086100"/>
            <a:ext cx="5690070" cy="448456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81311" y="6407454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  <a:endCxn id="25" idx="1"/>
          </p:cNvCxnSpPr>
          <p:nvPr/>
        </p:nvCxnSpPr>
        <p:spPr>
          <a:xfrm>
            <a:off x="5221099" y="6916667"/>
            <a:ext cx="4036090" cy="2229444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6"/>
          <a:stretch/>
        </p:blipFill>
        <p:spPr>
          <a:xfrm>
            <a:off x="9257189" y="8163045"/>
            <a:ext cx="5234970" cy="196613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18"/>
          <a:stretch/>
        </p:blipFill>
        <p:spPr>
          <a:xfrm>
            <a:off x="13623274" y="1394606"/>
            <a:ext cx="4351214" cy="318320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40"/>
          <a:stretch/>
        </p:blipFill>
        <p:spPr>
          <a:xfrm>
            <a:off x="9299113" y="1389798"/>
            <a:ext cx="4121195" cy="319282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63"/>
          <a:stretch/>
        </p:blipFill>
        <p:spPr>
          <a:xfrm>
            <a:off x="9246229" y="6104200"/>
            <a:ext cx="5256891" cy="1939374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64655" y="3967442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6" idx="2"/>
            <a:endCxn id="32" idx="1"/>
          </p:cNvCxnSpPr>
          <p:nvPr/>
        </p:nvCxnSpPr>
        <p:spPr>
          <a:xfrm>
            <a:off x="5204443" y="4476655"/>
            <a:ext cx="4041786" cy="2597232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561040" y="6043158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3437340" y="4182800"/>
            <a:ext cx="10136761" cy="1860358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46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F073-557F-0672-2539-63D060A1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ECB525-EA79-05C5-F37E-1481CEC2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3657" y="1509713"/>
            <a:ext cx="5605393" cy="5298994"/>
            <a:chOff x="12413856" y="2339843"/>
            <a:chExt cx="5605393" cy="529899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2887C01-9445-FF7C-C7D4-269E048C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3856" y="2743561"/>
              <a:ext cx="5605393" cy="489527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C72DE9-8BDB-9EF3-B9D4-DEECA10F5BEB}"/>
                </a:ext>
              </a:extLst>
            </p:cNvPr>
            <p:cNvSpPr/>
            <p:nvPr/>
          </p:nvSpPr>
          <p:spPr>
            <a:xfrm>
              <a:off x="12413856" y="2339843"/>
              <a:ext cx="2781574" cy="324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" name="TextBox 24">
            <a:extLst>
              <a:ext uri="{FF2B5EF4-FFF2-40B4-BE49-F238E27FC236}">
                <a16:creationId xmlns:a16="http://schemas.microsoft.com/office/drawing/2014/main" id="{6DCF7478-5833-BF23-5238-D2D3D12699DA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35DBFF21-E87D-238C-D7EF-2A9B94520AD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9FF2F9E2-4168-6A68-8A07-94962CF697BC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174176B2-1749-64BA-99E1-2BC3444210F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14782800" y="6064914"/>
            <a:ext cx="312420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3400" y="1719611"/>
            <a:ext cx="8060912" cy="7605806"/>
            <a:chOff x="685799" y="2095617"/>
            <a:chExt cx="8060912" cy="7605806"/>
          </a:xfr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20B67F-CBAB-A4F6-A74B-357C7634D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500"/>
            <a:stretch/>
          </p:blipFill>
          <p:spPr>
            <a:xfrm>
              <a:off x="685800" y="2095617"/>
              <a:ext cx="8060911" cy="4952883"/>
            </a:xfrm>
            <a:prstGeom prst="rect">
              <a:avLst/>
            </a:prstGeom>
            <a:effectLst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8085" r="8087"/>
            <a:stretch/>
          </p:blipFill>
          <p:spPr>
            <a:xfrm>
              <a:off x="685799" y="6596273"/>
              <a:ext cx="8060911" cy="3105150"/>
            </a:xfrm>
            <a:prstGeom prst="rect">
              <a:avLst/>
            </a:prstGeom>
            <a:effectLst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39D771E-C8A9-3FF2-806D-23FB362C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644" y="1538610"/>
            <a:ext cx="2867425" cy="362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89350-FB98-34DC-46D0-DE8C35E3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57" y="7351609"/>
            <a:ext cx="6373114" cy="2581635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9DEF7-004A-A1FF-90D8-AF10E1BCB74E}"/>
              </a:ext>
            </a:extLst>
          </p:cNvPr>
          <p:cNvSpPr/>
          <p:nvPr/>
        </p:nvSpPr>
        <p:spPr>
          <a:xfrm>
            <a:off x="8993657" y="6915721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80CA330-2799-75AB-99D2-1596A65B628B}"/>
              </a:ext>
            </a:extLst>
          </p:cNvPr>
          <p:cNvSpPr txBox="1"/>
          <p:nvPr/>
        </p:nvSpPr>
        <p:spPr>
          <a:xfrm>
            <a:off x="15524450" y="8456513"/>
            <a:ext cx="2453472" cy="148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41762E-7769-E70B-49CA-BC35269BC1A5}"/>
              </a:ext>
            </a:extLst>
          </p:cNvPr>
          <p:cNvSpPr txBox="1"/>
          <p:nvPr/>
        </p:nvSpPr>
        <p:spPr>
          <a:xfrm>
            <a:off x="533400" y="9561347"/>
            <a:ext cx="7716018" cy="37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제품의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같은 제품 목록을 받아 랜덤으로 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개를 슬라이드 형식으로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76959" y="6289161"/>
            <a:ext cx="6647841" cy="28076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H="1">
            <a:off x="4461165" y="9096817"/>
            <a:ext cx="5210" cy="4468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44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433" t="-1" r="28002" b="18332"/>
          <a:stretch/>
        </p:blipFill>
        <p:spPr>
          <a:xfrm>
            <a:off x="491836" y="1866900"/>
            <a:ext cx="5334001" cy="46482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t="6519" r="18678" b="26074"/>
          <a:stretch/>
        </p:blipFill>
        <p:spPr>
          <a:xfrm>
            <a:off x="11540836" y="1181100"/>
            <a:ext cx="6213764" cy="81949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25837" y="4191000"/>
            <a:ext cx="571499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id="{DE1B5DE6-D786-721A-04B7-F5FAB98A7C05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검색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C1A5F6AB-0962-B21B-8639-1340CA92569F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781DA740-C431-D10E-3305-530DE392479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6C93289B-F879-73D8-2CC0-73C7FD78A85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" y="6743700"/>
            <a:ext cx="10564091" cy="3183067"/>
          </a:xfrm>
          <a:prstGeom prst="rect">
            <a:avLst/>
          </a:prstGeom>
          <a:ln w="22225">
            <a:solidFill>
              <a:schemeClr val="accent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D914EE-104D-E83E-84EB-0DF3C366FD92}"/>
              </a:ext>
            </a:extLst>
          </p:cNvPr>
          <p:cNvSpPr/>
          <p:nvPr/>
        </p:nvSpPr>
        <p:spPr>
          <a:xfrm>
            <a:off x="8382000" y="6877050"/>
            <a:ext cx="251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SearchMapper.java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6096000" y="4562698"/>
            <a:ext cx="5149257" cy="9618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에서 돋보기 아이콘을 눌러 검색 창 접근 가능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키워드가 포함된 문자열 검색 후 검색된 수와 제품 리스트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4221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ADDD-53F3-4045-286A-8E57348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86037A-B02C-DA8C-AEBA-D52DA9882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87582-A1FB-265A-F977-A91C8778B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00" y="6832447"/>
            <a:ext cx="5436000" cy="2730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44211B-5CD5-41E8-B4DC-BB252E2F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832442"/>
            <a:ext cx="5436000" cy="2760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3D87D4-948D-D917-F298-75F85C17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2438" y="6832447"/>
            <a:ext cx="5436000" cy="2730108"/>
          </a:xfrm>
          <a:prstGeom prst="rect">
            <a:avLst/>
          </a:prstGeom>
        </p:spPr>
      </p:pic>
      <p:pic>
        <p:nvPicPr>
          <p:cNvPr id="17" name="그림 1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A7D2962-8198-3D5C-D274-3280E96F8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00" y="2387945"/>
            <a:ext cx="5644402" cy="2408278"/>
          </a:xfrm>
          <a:prstGeom prst="rect">
            <a:avLst/>
          </a:prstGeom>
        </p:spPr>
      </p:pic>
      <p:sp>
        <p:nvSpPr>
          <p:cNvPr id="22" name="Freeform 27">
            <a:extLst>
              <a:ext uri="{FF2B5EF4-FFF2-40B4-BE49-F238E27FC236}">
                <a16:creationId xmlns:a16="http://schemas.microsoft.com/office/drawing/2014/main" id="{557E60A5-D23C-D01A-C736-C724AF278514}"/>
              </a:ext>
            </a:extLst>
          </p:cNvPr>
          <p:cNvSpPr/>
          <p:nvPr/>
        </p:nvSpPr>
        <p:spPr>
          <a:xfrm>
            <a:off x="80952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이승현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EC090E7C-591C-96C1-E105-3C826CE8FBF1}"/>
              </a:ext>
            </a:extLst>
          </p:cNvPr>
          <p:cNvSpPr/>
          <p:nvPr/>
        </p:nvSpPr>
        <p:spPr>
          <a:xfrm>
            <a:off x="22788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박진수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5A9DB63-76AD-067A-65B9-2686D7082505}"/>
              </a:ext>
            </a:extLst>
          </p:cNvPr>
          <p:cNvSpPr/>
          <p:nvPr/>
        </p:nvSpPr>
        <p:spPr>
          <a:xfrm>
            <a:off x="139428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박재한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157FA574-AE20-C01B-7CEC-B46D58623886}"/>
              </a:ext>
            </a:extLst>
          </p:cNvPr>
          <p:cNvSpPr/>
          <p:nvPr/>
        </p:nvSpPr>
        <p:spPr>
          <a:xfrm>
            <a:off x="7964814" y="1409700"/>
            <a:ext cx="2460604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Team</a:t>
            </a:r>
            <a:endParaRPr lang="ko-KR" altLang="en-US" sz="2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71237-7BA8-8773-FD77-6237E217FED4}"/>
              </a:ext>
            </a:extLst>
          </p:cNvPr>
          <p:cNvSpPr txBox="1"/>
          <p:nvPr/>
        </p:nvSpPr>
        <p:spPr>
          <a:xfrm>
            <a:off x="12226276" y="9667101"/>
            <a:ext cx="5528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271FF"/>
                </a:solidFill>
              </a:rPr>
              <a:t>* </a:t>
            </a:r>
            <a:r>
              <a:rPr lang="ko-KR" altLang="en-US" sz="1200" b="1" dirty="0">
                <a:solidFill>
                  <a:srgbClr val="5271FF"/>
                </a:solidFill>
              </a:rPr>
              <a:t>각자 구현한 </a:t>
            </a:r>
            <a:r>
              <a:rPr lang="en-US" altLang="ko-KR" sz="1200" b="1" dirty="0">
                <a:solidFill>
                  <a:srgbClr val="5271FF"/>
                </a:solidFill>
              </a:rPr>
              <a:t>UI</a:t>
            </a:r>
            <a:r>
              <a:rPr lang="ko-KR" altLang="en-US" sz="1200" b="1" dirty="0">
                <a:solidFill>
                  <a:srgbClr val="5271FF"/>
                </a:solidFill>
              </a:rPr>
              <a:t> </a:t>
            </a:r>
            <a:r>
              <a:rPr lang="en-US" altLang="ko-KR" sz="1200" b="1" dirty="0">
                <a:solidFill>
                  <a:srgbClr val="5271FF"/>
                </a:solidFill>
              </a:rPr>
              <a:t>(HTML. JS)</a:t>
            </a:r>
            <a:r>
              <a:rPr lang="ko-KR" altLang="en-US" sz="1200" b="1" dirty="0">
                <a:solidFill>
                  <a:srgbClr val="5271FF"/>
                </a:solidFill>
              </a:rPr>
              <a:t>를 대표로 업로드 하여 </a:t>
            </a:r>
            <a:r>
              <a:rPr lang="en-US" altLang="ko-KR" sz="1200" b="1" dirty="0">
                <a:solidFill>
                  <a:srgbClr val="5271FF"/>
                </a:solidFill>
              </a:rPr>
              <a:t>12,627</a:t>
            </a:r>
            <a:r>
              <a:rPr lang="ko-KR" altLang="en-US" sz="1200" b="1" dirty="0">
                <a:solidFill>
                  <a:srgbClr val="5271FF"/>
                </a:solidFill>
              </a:rPr>
              <a:t>라인이 포함되었습니다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1626471-90C8-6E2E-D919-06DF28453139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AC257D-744F-F6CF-6CFC-469BEC2F96AD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3600" b="1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GIT</a:t>
            </a:r>
            <a:endParaRPr lang="en-US" sz="3600" b="1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</p:spTree>
    <p:extLst>
      <p:ext uri="{BB962C8B-B14F-4D97-AF65-F5344CB8AC3E}">
        <p14:creationId xmlns:p14="http://schemas.microsoft.com/office/powerpoint/2010/main" val="2644713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6E2A-0E90-BB69-1465-51C8E27A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ABEC26-B7F6-D26A-DFA6-AEDDC78578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D01EA84-4D39-40A5-B487-4A29D15D83A3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담기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A7528507-A612-F822-9B68-A20801278B9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AE93E933-DC93-D3BB-7056-00E5E1E93FF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57B4425F-3124-0F0B-AFDD-4AA1B9964179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FAC2648-2D9F-33C2-0140-F073A4EA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2880680"/>
            <a:ext cx="6781800" cy="660180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11BDFC8-20E7-51AC-E259-88DA2E30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99" y="754923"/>
            <a:ext cx="4180510" cy="563549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C6E99-6025-4707-D943-FBFD489B0CDF}"/>
              </a:ext>
            </a:extLst>
          </p:cNvPr>
          <p:cNvSpPr/>
          <p:nvPr/>
        </p:nvSpPr>
        <p:spPr>
          <a:xfrm>
            <a:off x="12786322" y="5615555"/>
            <a:ext cx="548678" cy="74351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1D48F2-8132-BADD-E80C-077AEF4F1E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8392" y="6748569"/>
            <a:ext cx="4332909" cy="316888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3060661" y="6359066"/>
            <a:ext cx="1684751" cy="139592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15C91D-A91D-95F2-3716-C63CD00031F0}"/>
              </a:ext>
            </a:extLst>
          </p:cNvPr>
          <p:cNvSpPr/>
          <p:nvPr/>
        </p:nvSpPr>
        <p:spPr>
          <a:xfrm>
            <a:off x="12268200" y="2192394"/>
            <a:ext cx="4016847" cy="24957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352800" y="4743647"/>
            <a:ext cx="1219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1EC51-6FDD-A9A3-63C3-CB456E0593AC}"/>
              </a:ext>
            </a:extLst>
          </p:cNvPr>
          <p:cNvSpPr/>
          <p:nvPr/>
        </p:nvSpPr>
        <p:spPr>
          <a:xfrm>
            <a:off x="3352800" y="56710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396B23-3828-7C7F-B605-79980820AA3D}"/>
              </a:ext>
            </a:extLst>
          </p:cNvPr>
          <p:cNvSpPr/>
          <p:nvPr/>
        </p:nvSpPr>
        <p:spPr>
          <a:xfrm>
            <a:off x="3352800" y="65854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D2699A-E262-3338-4422-C76EDCF4FB0A}"/>
              </a:ext>
            </a:extLst>
          </p:cNvPr>
          <p:cNvSpPr/>
          <p:nvPr/>
        </p:nvSpPr>
        <p:spPr>
          <a:xfrm>
            <a:off x="7696200" y="5676900"/>
            <a:ext cx="3809993" cy="143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테이블에 해당상품의 데이터가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없으면 장바구니에 데이터를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있으면 데이터의 수량을 증가시킴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F86C99-6ECE-E05D-389D-D4D2A464BAC1}"/>
              </a:ext>
            </a:extLst>
          </p:cNvPr>
          <p:cNvSpPr/>
          <p:nvPr/>
        </p:nvSpPr>
        <p:spPr>
          <a:xfrm>
            <a:off x="1432048" y="2019300"/>
            <a:ext cx="4811102" cy="636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페이지에서 선택한 제품을 장바구니에 담기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46A0C8-B3A0-46F3-04F9-48261211C870}"/>
              </a:ext>
            </a:extLst>
          </p:cNvPr>
          <p:cNvSpPr/>
          <p:nvPr/>
        </p:nvSpPr>
        <p:spPr>
          <a:xfrm>
            <a:off x="7696201" y="4624406"/>
            <a:ext cx="3809999" cy="747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중복된 상품이 있는지 조회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034094" y="4998253"/>
            <a:ext cx="1662107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62BFCB4-9734-2323-B044-EB9A1DE19046}"/>
              </a:ext>
            </a:extLst>
          </p:cNvPr>
          <p:cNvSpPr/>
          <p:nvPr/>
        </p:nvSpPr>
        <p:spPr>
          <a:xfrm>
            <a:off x="13263126" y="419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72B294-257F-A2A2-87BD-DFCC365C49B2}"/>
              </a:ext>
            </a:extLst>
          </p:cNvPr>
          <p:cNvCxnSpPr>
            <a:cxnSpLocks/>
          </p:cNvCxnSpPr>
          <p:nvPr/>
        </p:nvCxnSpPr>
        <p:spPr>
          <a:xfrm>
            <a:off x="6034094" y="6359066"/>
            <a:ext cx="1662106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원호 60">
            <a:extLst>
              <a:ext uri="{FF2B5EF4-FFF2-40B4-BE49-F238E27FC236}">
                <a16:creationId xmlns:a16="http://schemas.microsoft.com/office/drawing/2014/main" id="{35DA3997-936F-AB9F-CA3C-4FEC14A56839}"/>
              </a:ext>
            </a:extLst>
          </p:cNvPr>
          <p:cNvSpPr/>
          <p:nvPr/>
        </p:nvSpPr>
        <p:spPr>
          <a:xfrm rot="2821765">
            <a:off x="4323772" y="5517460"/>
            <a:ext cx="1699676" cy="1582604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14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7720-232B-28CE-CC3A-DC424C5C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48FD97-2934-2BE4-0223-4C283C0F38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A9B174-A212-FFBF-C997-31B2297C7207}"/>
              </a:ext>
            </a:extLst>
          </p:cNvPr>
          <p:cNvSpPr/>
          <p:nvPr/>
        </p:nvSpPr>
        <p:spPr>
          <a:xfrm>
            <a:off x="13563600" y="2247478"/>
            <a:ext cx="4267200" cy="2246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되어있지 않거나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marL="252000" indent="-171450">
              <a:lnSpc>
                <a:spcPts val="25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없다면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담긴 상품이 없습니다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2A5610-434F-C113-ED48-ED433BCB9A32}"/>
              </a:ext>
            </a:extLst>
          </p:cNvPr>
          <p:cNvGrpSpPr/>
          <p:nvPr/>
        </p:nvGrpSpPr>
        <p:grpSpPr>
          <a:xfrm>
            <a:off x="5631422" y="1902349"/>
            <a:ext cx="7703578" cy="2779493"/>
            <a:chOff x="5555222" y="1597549"/>
            <a:chExt cx="7703578" cy="27794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EF1BC6-A59D-9B15-F23E-7DFFF9C4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50"/>
            <a:stretch/>
          </p:blipFill>
          <p:spPr>
            <a:xfrm>
              <a:off x="5555222" y="2130949"/>
              <a:ext cx="7700530" cy="2246093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88F19D-23F3-5473-6288-F934DCCA033D}"/>
                </a:ext>
              </a:extLst>
            </p:cNvPr>
            <p:cNvSpPr/>
            <p:nvPr/>
          </p:nvSpPr>
          <p:spPr>
            <a:xfrm>
              <a:off x="11517056" y="1597549"/>
              <a:ext cx="1741744" cy="348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cart.html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C7DD57-DBBE-70A4-F22F-55FEA452D502}"/>
                </a:ext>
              </a:extLst>
            </p:cNvPr>
            <p:cNvSpPr/>
            <p:nvPr/>
          </p:nvSpPr>
          <p:spPr>
            <a:xfrm>
              <a:off x="7772400" y="2664349"/>
              <a:ext cx="5486400" cy="5419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2B9F51-62B1-CEFD-27BB-C20B17EF3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434817" y="1902349"/>
            <a:ext cx="4880806" cy="293635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659962-0B1E-8238-EF6B-68835E01B7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1186" b="326"/>
          <a:stretch/>
        </p:blipFill>
        <p:spPr>
          <a:xfrm>
            <a:off x="434817" y="5765298"/>
            <a:ext cx="4880806" cy="399721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325D3D-DAA5-ADB1-C50F-9AEB72ADA3FE}"/>
              </a:ext>
            </a:extLst>
          </p:cNvPr>
          <p:cNvCxnSpPr>
            <a:cxnSpLocks/>
          </p:cNvCxnSpPr>
          <p:nvPr/>
        </p:nvCxnSpPr>
        <p:spPr>
          <a:xfrm>
            <a:off x="4038600" y="4000500"/>
            <a:ext cx="1592822" cy="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17F226-2BDE-2322-F044-BFB75B49D556}"/>
              </a:ext>
            </a:extLst>
          </p:cNvPr>
          <p:cNvCxnSpPr>
            <a:cxnSpLocks/>
          </p:cNvCxnSpPr>
          <p:nvPr/>
        </p:nvCxnSpPr>
        <p:spPr>
          <a:xfrm>
            <a:off x="4038600" y="8039100"/>
            <a:ext cx="1592822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C78064-6928-FDFF-E16D-A8B2AAB153C2}"/>
              </a:ext>
            </a:extLst>
          </p:cNvPr>
          <p:cNvSpPr/>
          <p:nvPr/>
        </p:nvSpPr>
        <p:spPr>
          <a:xfrm>
            <a:off x="13563600" y="6552003"/>
            <a:ext cx="4267200" cy="2423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있다면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조회된 데이터를 모델을 통해 뷰로 전달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← 상품 관련 데이터베이스 테이블을 조인하여 장바구니 정보를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046E3E-B555-FC3E-6980-392F9A6E56C9}"/>
              </a:ext>
            </a:extLst>
          </p:cNvPr>
          <p:cNvGrpSpPr/>
          <p:nvPr/>
        </p:nvGrpSpPr>
        <p:grpSpPr>
          <a:xfrm>
            <a:off x="5631422" y="5219700"/>
            <a:ext cx="7631473" cy="4586009"/>
            <a:chOff x="5598040" y="5219700"/>
            <a:chExt cx="7631473" cy="458600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333F14-F8DE-8255-79AC-99F3A0D6BBE4}"/>
                </a:ext>
              </a:extLst>
            </p:cNvPr>
            <p:cNvSpPr/>
            <p:nvPr/>
          </p:nvSpPr>
          <p:spPr>
            <a:xfrm>
              <a:off x="10714913" y="5219700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CartMapper.java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BEFDA0B-1998-E103-0FA0-C62433A85DF6}"/>
                </a:ext>
              </a:extLst>
            </p:cNvPr>
            <p:cNvGrpSpPr/>
            <p:nvPr/>
          </p:nvGrpSpPr>
          <p:grpSpPr>
            <a:xfrm>
              <a:off x="5598040" y="5765298"/>
              <a:ext cx="7631473" cy="4040411"/>
              <a:chOff x="6062777" y="2018285"/>
              <a:chExt cx="7631473" cy="4040411"/>
            </a:xfrm>
          </p:grpSpPr>
          <p:pic>
            <p:nvPicPr>
              <p:cNvPr id="13" name="그림 12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E2EF3A63-3FD7-61F8-1998-C1A5BB887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48"/>
              <a:stretch/>
            </p:blipFill>
            <p:spPr>
              <a:xfrm>
                <a:off x="6062777" y="2018285"/>
                <a:ext cx="7631473" cy="3716820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  <p:pic>
            <p:nvPicPr>
              <p:cNvPr id="35" name="그림 34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83B454F2-29EC-5C0A-249E-D0627AC22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178"/>
              <a:stretch/>
            </p:blipFill>
            <p:spPr>
              <a:xfrm>
                <a:off x="6062777" y="5753100"/>
                <a:ext cx="7631473" cy="305596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</p:grp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B895FC9D-926A-975D-F1DF-3D9F48CE19A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B073EA1C-3574-9F85-D508-D7428084BF32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E0EF7DEA-C1DC-AA26-0058-CB2365B097AD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7B42D000-11BD-882B-E39B-20EAF317390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273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CE3D-0D9C-A299-F317-52D0EF12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2A99FD-9936-3142-79B7-E0C4E14DEF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36088729-D0D0-6059-EEDE-F835B67F4A80}"/>
              </a:ext>
            </a:extLst>
          </p:cNvPr>
          <p:cNvSpPr txBox="1"/>
          <p:nvPr/>
        </p:nvSpPr>
        <p:spPr>
          <a:xfrm>
            <a:off x="1699536" y="425728"/>
            <a:ext cx="10568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수량 변경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/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삭제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6D564477-A9C4-1060-D08E-3D2EDD5E2CF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498B7C0-DAD9-66C0-1DAB-23D2CB7372F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9EA7CE23-7D87-09D3-DB86-3B42E034C0BD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4" name="그림 4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BD2E544-F1EF-CC1C-9EC7-C8BDF272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/>
          <a:stretch/>
        </p:blipFill>
        <p:spPr>
          <a:xfrm>
            <a:off x="1002634" y="1953388"/>
            <a:ext cx="7661366" cy="328417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CBB8CE-7BF3-B381-2822-FF40D604B4E8}"/>
              </a:ext>
            </a:extLst>
          </p:cNvPr>
          <p:cNvSpPr/>
          <p:nvPr/>
        </p:nvSpPr>
        <p:spPr>
          <a:xfrm>
            <a:off x="6010062" y="2634948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E8404E-38F6-CA83-AC72-D19CDB1301C0}"/>
              </a:ext>
            </a:extLst>
          </p:cNvPr>
          <p:cNvSpPr/>
          <p:nvPr/>
        </p:nvSpPr>
        <p:spPr>
          <a:xfrm>
            <a:off x="7047906" y="4696588"/>
            <a:ext cx="381000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CFC5A0-2C6B-B87E-F054-63D429390A25}"/>
              </a:ext>
            </a:extLst>
          </p:cNvPr>
          <p:cNvSpPr/>
          <p:nvPr/>
        </p:nvSpPr>
        <p:spPr>
          <a:xfrm>
            <a:off x="7478101" y="4696588"/>
            <a:ext cx="978789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C1F108-AC5F-2F9C-F11A-758A2BF9955E}"/>
              </a:ext>
            </a:extLst>
          </p:cNvPr>
          <p:cNvSpPr/>
          <p:nvPr/>
        </p:nvSpPr>
        <p:spPr>
          <a:xfrm>
            <a:off x="7102728" y="2633730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DEFF97-88ED-60A3-7CBC-06795F6F5B15}"/>
              </a:ext>
            </a:extLst>
          </p:cNvPr>
          <p:cNvSpPr/>
          <p:nvPr/>
        </p:nvSpPr>
        <p:spPr>
          <a:xfrm>
            <a:off x="6010062" y="3783406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5F73B97-4907-A2F3-92DE-99CE86C79E34}"/>
              </a:ext>
            </a:extLst>
          </p:cNvPr>
          <p:cNvSpPr/>
          <p:nvPr/>
        </p:nvSpPr>
        <p:spPr>
          <a:xfrm>
            <a:off x="7102728" y="3782188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E57EB4-D898-FE5E-BD12-C1DE371764F8}"/>
              </a:ext>
            </a:extLst>
          </p:cNvPr>
          <p:cNvSpPr/>
          <p:nvPr/>
        </p:nvSpPr>
        <p:spPr>
          <a:xfrm>
            <a:off x="3822295" y="17145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수량 변경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1F2C01-6F4D-A4B9-5BEB-BF7F371FFEBF}"/>
              </a:ext>
            </a:extLst>
          </p:cNvPr>
          <p:cNvSpPr/>
          <p:nvPr/>
        </p:nvSpPr>
        <p:spPr>
          <a:xfrm>
            <a:off x="9262039" y="1948907"/>
            <a:ext cx="7661366" cy="105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또는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“+”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테이블의 데이터 수량을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(PUT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화면의  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합계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총 개수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예정 금액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E965691-1F57-4144-12A8-483D6F3E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81802"/>
            <a:ext cx="7668540" cy="372776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8FF31-B829-73D9-832B-176717607542}"/>
              </a:ext>
            </a:extLst>
          </p:cNvPr>
          <p:cNvSpPr/>
          <p:nvPr/>
        </p:nvSpPr>
        <p:spPr>
          <a:xfrm>
            <a:off x="1066800" y="6913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221E5-C03D-D81F-43E0-E1D4E87B45DC}"/>
              </a:ext>
            </a:extLst>
          </p:cNvPr>
          <p:cNvSpPr/>
          <p:nvPr/>
        </p:nvSpPr>
        <p:spPr>
          <a:xfrm>
            <a:off x="1066800" y="8056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B2783C-32CC-4356-3925-24FCE53323BE}"/>
              </a:ext>
            </a:extLst>
          </p:cNvPr>
          <p:cNvSpPr/>
          <p:nvPr/>
        </p:nvSpPr>
        <p:spPr>
          <a:xfrm>
            <a:off x="7634144" y="6031885"/>
            <a:ext cx="1063157" cy="3486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F1B32A-3A5F-655D-B4E3-013A34EA96D6}"/>
              </a:ext>
            </a:extLst>
          </p:cNvPr>
          <p:cNvSpPr/>
          <p:nvPr/>
        </p:nvSpPr>
        <p:spPr>
          <a:xfrm>
            <a:off x="3865498" y="5847164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  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C97CE-81C4-96C6-E909-BEB7BE46277F}"/>
              </a:ext>
            </a:extLst>
          </p:cNvPr>
          <p:cNvSpPr/>
          <p:nvPr/>
        </p:nvSpPr>
        <p:spPr>
          <a:xfrm>
            <a:off x="7929645" y="7192959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B3531-EC45-DFD8-EBDF-0697D367DED4}"/>
              </a:ext>
            </a:extLst>
          </p:cNvPr>
          <p:cNvSpPr/>
          <p:nvPr/>
        </p:nvSpPr>
        <p:spPr>
          <a:xfrm>
            <a:off x="7932473" y="8361764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3BDD42B-2788-2D1D-B7CD-871C65180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3"/>
          <a:stretch/>
        </p:blipFill>
        <p:spPr>
          <a:xfrm>
            <a:off x="9262039" y="8001615"/>
            <a:ext cx="7959161" cy="180794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D82E2-8E00-C388-EF72-17F86C9A7FE8}"/>
              </a:ext>
            </a:extLst>
          </p:cNvPr>
          <p:cNvSpPr/>
          <p:nvPr/>
        </p:nvSpPr>
        <p:spPr>
          <a:xfrm>
            <a:off x="9611545" y="8640292"/>
            <a:ext cx="7609655" cy="72901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0C1F7C-D258-1410-AEA6-257D56D07D00}"/>
              </a:ext>
            </a:extLst>
          </p:cNvPr>
          <p:cNvSpPr/>
          <p:nvPr/>
        </p:nvSpPr>
        <p:spPr>
          <a:xfrm>
            <a:off x="14679013" y="8133165"/>
            <a:ext cx="2392573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CartMapper.java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D3F37D-0C63-27FB-193F-9EDCDC6618D9}"/>
              </a:ext>
            </a:extLst>
          </p:cNvPr>
          <p:cNvSpPr/>
          <p:nvPr/>
        </p:nvSpPr>
        <p:spPr>
          <a:xfrm>
            <a:off x="10214539" y="7365837"/>
            <a:ext cx="6054161" cy="481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↓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장바구니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DB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PK(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반복을 돌려 다중 삭제하는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7819B-FA27-D23A-F9F1-AB0E6F9AB82B}"/>
              </a:ext>
            </a:extLst>
          </p:cNvPr>
          <p:cNvSpPr/>
          <p:nvPr/>
        </p:nvSpPr>
        <p:spPr>
          <a:xfrm>
            <a:off x="9262039" y="60906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단일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“X”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861311-D386-DA45-9F22-C93E4A8B3966}"/>
              </a:ext>
            </a:extLst>
          </p:cNvPr>
          <p:cNvSpPr/>
          <p:nvPr/>
        </p:nvSpPr>
        <p:spPr>
          <a:xfrm>
            <a:off x="9262039" y="6090605"/>
            <a:ext cx="1527320" cy="424495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9262039" y="51762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다중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삭제 하고 싶은 상품을 체크하여 장바구니에서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 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69A4EC6-062C-5176-329E-8E6E74ABD8FC}"/>
              </a:ext>
            </a:extLst>
          </p:cNvPr>
          <p:cNvSpPr/>
          <p:nvPr/>
        </p:nvSpPr>
        <p:spPr>
          <a:xfrm>
            <a:off x="9262039" y="5187037"/>
            <a:ext cx="1527320" cy="424495"/>
          </a:xfrm>
          <a:prstGeom prst="rect">
            <a:avLst/>
          </a:prstGeom>
          <a:solidFill>
            <a:srgbClr val="C0504D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33CD79-0123-F057-7B17-59E37615C22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697301" y="5611532"/>
            <a:ext cx="564738" cy="5946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D3DB10-2084-E552-D0E0-3382832B0F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542073" y="6715523"/>
            <a:ext cx="681805" cy="706036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29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F81E7-4683-5C18-79E2-410AA893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49785F-E69F-7F4C-640F-4DCA3E5FEA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16CED13-2807-4614-C980-BE41247F35C9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구매하기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69246759-0770-F148-3C11-2D67E3A48476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FACD706F-0903-96DC-44C9-FE6779FE59B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6502B37A-9B68-32C3-50C4-56A75B40C18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AE183D-80FF-AEE1-BE3D-81A176B1356F}"/>
              </a:ext>
            </a:extLst>
          </p:cNvPr>
          <p:cNvSpPr/>
          <p:nvPr/>
        </p:nvSpPr>
        <p:spPr>
          <a:xfrm>
            <a:off x="4445313" y="7975538"/>
            <a:ext cx="3479487" cy="2042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결제 테이블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Paylist :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제품 목록 테이블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테이블의 구조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 : Paylist = 1 : N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5E76BA-E3E7-36EF-13D3-7551412FDD68}"/>
              </a:ext>
            </a:extLst>
          </p:cNvPr>
          <p:cNvGrpSpPr/>
          <p:nvPr/>
        </p:nvGrpSpPr>
        <p:grpSpPr>
          <a:xfrm>
            <a:off x="1814705" y="7200900"/>
            <a:ext cx="2369702" cy="2824170"/>
            <a:chOff x="1163953" y="7637422"/>
            <a:chExt cx="2553020" cy="30426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7AB604-C84E-8870-9159-9275E6B656C4}"/>
                </a:ext>
              </a:extLst>
            </p:cNvPr>
            <p:cNvSpPr/>
            <p:nvPr/>
          </p:nvSpPr>
          <p:spPr>
            <a:xfrm>
              <a:off x="1163953" y="7637422"/>
              <a:ext cx="2553020" cy="3042645"/>
            </a:xfrm>
            <a:prstGeom prst="rect">
              <a:avLst/>
            </a:prstGeom>
            <a:solidFill>
              <a:srgbClr val="4F81B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DB7E59-9D44-56F6-0A75-D7D224090A11}"/>
                </a:ext>
              </a:extLst>
            </p:cNvPr>
            <p:cNvSpPr/>
            <p:nvPr/>
          </p:nvSpPr>
          <p:spPr>
            <a:xfrm>
              <a:off x="1333363" y="7800341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Payment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2E863E-8831-A32B-F4DC-49DCECB06E96}"/>
                </a:ext>
              </a:extLst>
            </p:cNvPr>
            <p:cNvSpPr/>
            <p:nvPr/>
          </p:nvSpPr>
          <p:spPr>
            <a:xfrm>
              <a:off x="1295643" y="8471985"/>
              <a:ext cx="2289640" cy="558809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100BB61-002C-3AB2-CE6A-9F8A1BE54A72}"/>
                </a:ext>
              </a:extLst>
            </p:cNvPr>
            <p:cNvSpPr/>
            <p:nvPr/>
          </p:nvSpPr>
          <p:spPr>
            <a:xfrm>
              <a:off x="1733736" y="8338784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40E1B2-6AA3-D99A-8BC2-8E14F339F22C}"/>
                </a:ext>
              </a:extLst>
            </p:cNvPr>
            <p:cNvGrpSpPr/>
            <p:nvPr/>
          </p:nvGrpSpPr>
          <p:grpSpPr>
            <a:xfrm>
              <a:off x="1295643" y="9186923"/>
              <a:ext cx="2289640" cy="692010"/>
              <a:chOff x="5660646" y="7300058"/>
              <a:chExt cx="2707007" cy="87041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C074848-B2A0-25F6-DDE8-92FCB5A8F183}"/>
                  </a:ext>
                </a:extLst>
              </p:cNvPr>
              <p:cNvSpPr/>
              <p:nvPr/>
            </p:nvSpPr>
            <p:spPr>
              <a:xfrm>
                <a:off x="5660646" y="7467600"/>
                <a:ext cx="2707007" cy="702877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1C7F95-7343-CF00-3A2C-220F343D2009}"/>
                  </a:ext>
                </a:extLst>
              </p:cNvPr>
              <p:cNvSpPr/>
              <p:nvPr/>
            </p:nvSpPr>
            <p:spPr>
              <a:xfrm>
                <a:off x="6178597" y="7300058"/>
                <a:ext cx="1600200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tx1"/>
                    </a:solidFill>
                    <a:latin typeface="윤고딕" panose="020B0600000101010101" charset="-127"/>
                    <a:ea typeface="윤고딕" panose="020B0600000101010101" charset="-127"/>
                  </a:rPr>
                  <a:t>Paylist</a:t>
                </a:r>
                <a:endParaRPr lang="ko-KR" altLang="en-US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C5E3DA-8DDC-3597-43D8-C12CD5F884CD}"/>
                </a:ext>
              </a:extLst>
            </p:cNvPr>
            <p:cNvSpPr/>
            <p:nvPr/>
          </p:nvSpPr>
          <p:spPr>
            <a:xfrm>
              <a:off x="2408237" y="1000009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1C709CE-96A3-A07D-0286-7A52952FA20C}"/>
                </a:ext>
              </a:extLst>
            </p:cNvPr>
            <p:cNvSpPr/>
            <p:nvPr/>
          </p:nvSpPr>
          <p:spPr>
            <a:xfrm>
              <a:off x="2408237" y="10212131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955328-6B39-2CD0-8E52-EC702EBFF4ED}"/>
                </a:ext>
              </a:extLst>
            </p:cNvPr>
            <p:cNvSpPr/>
            <p:nvPr/>
          </p:nvSpPr>
          <p:spPr>
            <a:xfrm>
              <a:off x="2408237" y="1042416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FD6830E-A8E2-9149-3098-FAD82E18D90A}"/>
              </a:ext>
            </a:extLst>
          </p:cNvPr>
          <p:cNvSpPr/>
          <p:nvPr/>
        </p:nvSpPr>
        <p:spPr>
          <a:xfrm>
            <a:off x="5308756" y="7271292"/>
            <a:ext cx="17526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B6464E-A068-674C-8849-21074729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1711818"/>
            <a:ext cx="8565911" cy="524850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F828EC-BB28-D928-A414-4F64FC192465}"/>
              </a:ext>
            </a:extLst>
          </p:cNvPr>
          <p:cNvSpPr/>
          <p:nvPr/>
        </p:nvSpPr>
        <p:spPr>
          <a:xfrm>
            <a:off x="1716806" y="2959112"/>
            <a:ext cx="1382862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1716806" y="4229100"/>
            <a:ext cx="2559908" cy="4330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A1FDA75-DCBA-D400-2A83-337BC8B75C3D}"/>
              </a:ext>
            </a:extLst>
          </p:cNvPr>
          <p:cNvSpPr/>
          <p:nvPr/>
        </p:nvSpPr>
        <p:spPr>
          <a:xfrm>
            <a:off x="2425167" y="2119687"/>
            <a:ext cx="1291806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DC553E-51E1-B66C-23D0-817DCD24DFB1}"/>
              </a:ext>
            </a:extLst>
          </p:cNvPr>
          <p:cNvSpPr/>
          <p:nvPr/>
        </p:nvSpPr>
        <p:spPr>
          <a:xfrm>
            <a:off x="3716973" y="2119687"/>
            <a:ext cx="1225526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62D3E0-4811-CC6F-C670-A1E318A0C1D4}"/>
              </a:ext>
            </a:extLst>
          </p:cNvPr>
          <p:cNvSpPr/>
          <p:nvPr/>
        </p:nvSpPr>
        <p:spPr>
          <a:xfrm>
            <a:off x="578865" y="2605531"/>
            <a:ext cx="702440" cy="50921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359439-A376-F2DC-7D39-6ECEBAFB8AB9}"/>
              </a:ext>
            </a:extLst>
          </p:cNvPr>
          <p:cNvCxnSpPr>
            <a:cxnSpLocks/>
          </p:cNvCxnSpPr>
          <p:nvPr/>
        </p:nvCxnSpPr>
        <p:spPr>
          <a:xfrm>
            <a:off x="12039600" y="6584947"/>
            <a:ext cx="0" cy="1336186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3E8CAE-1C07-0D72-DA74-B6EB389087AB}"/>
              </a:ext>
            </a:extLst>
          </p:cNvPr>
          <p:cNvGrpSpPr/>
          <p:nvPr/>
        </p:nvGrpSpPr>
        <p:grpSpPr>
          <a:xfrm>
            <a:off x="9696543" y="1038021"/>
            <a:ext cx="4599360" cy="4578860"/>
            <a:chOff x="385442" y="6566575"/>
            <a:chExt cx="4599360" cy="4578860"/>
          </a:xfrm>
        </p:grpSpPr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BC6CE21-4185-F977-047E-8C8FF5C7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" r="1332"/>
            <a:stretch/>
          </p:blipFill>
          <p:spPr>
            <a:xfrm>
              <a:off x="389744" y="6566575"/>
              <a:ext cx="4595058" cy="4577762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BC15C0-7424-F2F4-77D4-0838A680B38F}"/>
                </a:ext>
              </a:extLst>
            </p:cNvPr>
            <p:cNvSpPr/>
            <p:nvPr/>
          </p:nvSpPr>
          <p:spPr>
            <a:xfrm>
              <a:off x="2548978" y="10688235"/>
              <a:ext cx="1033274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9B77C4-5ECC-1CDF-77C5-E81C0E50AE84}"/>
                </a:ext>
              </a:extLst>
            </p:cNvPr>
            <p:cNvSpPr/>
            <p:nvPr/>
          </p:nvSpPr>
          <p:spPr>
            <a:xfrm>
              <a:off x="385442" y="88275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74C29F-7E24-8205-AA52-BC082500EC43}"/>
                </a:ext>
              </a:extLst>
            </p:cNvPr>
            <p:cNvSpPr/>
            <p:nvPr/>
          </p:nvSpPr>
          <p:spPr>
            <a:xfrm>
              <a:off x="389744" y="95133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3F2D01-0EEA-BAF9-F7A2-11CA39A3E704}"/>
              </a:ext>
            </a:extLst>
          </p:cNvPr>
          <p:cNvSpPr/>
          <p:nvPr/>
        </p:nvSpPr>
        <p:spPr>
          <a:xfrm>
            <a:off x="9696544" y="5842475"/>
            <a:ext cx="4599360" cy="807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체크한 제품들만 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04845A-BD08-795A-5CB3-33E4D3EFEFFA}"/>
              </a:ext>
            </a:extLst>
          </p:cNvPr>
          <p:cNvSpPr/>
          <p:nvPr/>
        </p:nvSpPr>
        <p:spPr>
          <a:xfrm>
            <a:off x="9696544" y="8267700"/>
            <a:ext cx="7780300" cy="524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데이터를 삭제하기 위해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쿼리스트링으로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가지고 감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D7B5C9-FD04-C2E7-9664-EBB82D567CE6}"/>
              </a:ext>
            </a:extLst>
          </p:cNvPr>
          <p:cNvSpPr/>
          <p:nvPr/>
        </p:nvSpPr>
        <p:spPr>
          <a:xfrm>
            <a:off x="1934358" y="6057900"/>
            <a:ext cx="5590592" cy="7671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구매할 상품의 데이터를 담아 서버에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POST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각각의 데이터는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테이블에 담김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73AFA5-9711-7745-6732-828EF2677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544" y="9101323"/>
            <a:ext cx="6319739" cy="517405"/>
          </a:xfrm>
          <a:prstGeom prst="rect">
            <a:avLst/>
          </a:prstGeom>
        </p:spPr>
      </p:pic>
      <p:pic>
        <p:nvPicPr>
          <p:cNvPr id="33" name="그림 32" descr="전자제품, 텍스트, 카메라, 카메라 및 광학이(가) 표시된 사진&#10;&#10;자동 생성된 설명">
            <a:extLst>
              <a:ext uri="{FF2B5EF4-FFF2-40B4-BE49-F238E27FC236}">
                <a16:creationId xmlns:a16="http://schemas.microsoft.com/office/drawing/2014/main" id="{F13862A4-EE98-6F60-2BDC-A3144E8C1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1"/>
          <a:stretch/>
        </p:blipFill>
        <p:spPr>
          <a:xfrm>
            <a:off x="14725137" y="1038021"/>
            <a:ext cx="3048605" cy="459936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78EDE9-D113-2E66-DDBE-CA7F87DD1815}"/>
              </a:ext>
            </a:extLst>
          </p:cNvPr>
          <p:cNvSpPr/>
          <p:nvPr/>
        </p:nvSpPr>
        <p:spPr>
          <a:xfrm>
            <a:off x="16127688" y="5087465"/>
            <a:ext cx="1646055" cy="5372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FE231A-0805-F61F-AB75-38BCF5F55D82}"/>
              </a:ext>
            </a:extLst>
          </p:cNvPr>
          <p:cNvSpPr/>
          <p:nvPr/>
        </p:nvSpPr>
        <p:spPr>
          <a:xfrm>
            <a:off x="14811628" y="1496853"/>
            <a:ext cx="2882294" cy="26917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DF00836-E4EE-05CB-9233-C9318E17B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92122" r="32868" b="2448"/>
          <a:stretch/>
        </p:blipFill>
        <p:spPr>
          <a:xfrm>
            <a:off x="9696544" y="7387323"/>
            <a:ext cx="7780300" cy="57557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DD35EB-FD1D-6F7F-5928-39DCC6A62798}"/>
              </a:ext>
            </a:extLst>
          </p:cNvPr>
          <p:cNvSpPr/>
          <p:nvPr/>
        </p:nvSpPr>
        <p:spPr>
          <a:xfrm>
            <a:off x="14725744" y="5836205"/>
            <a:ext cx="3047998" cy="831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데이터를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02819E8-5563-17D0-6715-B9FB6365E897}"/>
              </a:ext>
            </a:extLst>
          </p:cNvPr>
          <p:cNvSpPr/>
          <p:nvPr/>
        </p:nvSpPr>
        <p:spPr>
          <a:xfrm>
            <a:off x="11036851" y="878818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DCF3EC-1D50-C8C6-3001-F1452D1C0DBF}"/>
              </a:ext>
            </a:extLst>
          </p:cNvPr>
          <p:cNvSpPr/>
          <p:nvPr/>
        </p:nvSpPr>
        <p:spPr>
          <a:xfrm>
            <a:off x="15290067" y="8763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C6DDE8-C358-A04A-8059-5BB76A5CBC16}"/>
              </a:ext>
            </a:extLst>
          </p:cNvPr>
          <p:cNvSpPr/>
          <p:nvPr/>
        </p:nvSpPr>
        <p:spPr>
          <a:xfrm>
            <a:off x="12740161" y="3505418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79947B9-DD6C-3930-7C84-7211F1767E12}"/>
              </a:ext>
            </a:extLst>
          </p:cNvPr>
          <p:cNvCxnSpPr>
            <a:cxnSpLocks/>
          </p:cNvCxnSpPr>
          <p:nvPr/>
        </p:nvCxnSpPr>
        <p:spPr>
          <a:xfrm>
            <a:off x="11860079" y="3656871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E32CE0-48E6-F515-EE6F-AA51B8AA42F5}"/>
              </a:ext>
            </a:extLst>
          </p:cNvPr>
          <p:cNvSpPr/>
          <p:nvPr/>
        </p:nvSpPr>
        <p:spPr>
          <a:xfrm>
            <a:off x="12738161" y="4230993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5F3FFE-224D-4374-9C89-41DAF5E7A363}"/>
              </a:ext>
            </a:extLst>
          </p:cNvPr>
          <p:cNvCxnSpPr>
            <a:cxnSpLocks/>
          </p:cNvCxnSpPr>
          <p:nvPr/>
        </p:nvCxnSpPr>
        <p:spPr>
          <a:xfrm>
            <a:off x="11858079" y="4382446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B7A2D2-6EB7-61ED-152D-0680EF1849C4}"/>
              </a:ext>
            </a:extLst>
          </p:cNvPr>
          <p:cNvSpPr/>
          <p:nvPr/>
        </p:nvSpPr>
        <p:spPr>
          <a:xfrm>
            <a:off x="16522225" y="2218149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A279CF3-D872-47D0-4901-730D570A518C}"/>
              </a:ext>
            </a:extLst>
          </p:cNvPr>
          <p:cNvCxnSpPr>
            <a:cxnSpLocks/>
          </p:cNvCxnSpPr>
          <p:nvPr/>
        </p:nvCxnSpPr>
        <p:spPr>
          <a:xfrm>
            <a:off x="15642143" y="2369602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58C0E-615E-4AE5-E0A3-DEF628DF4D78}"/>
              </a:ext>
            </a:extLst>
          </p:cNvPr>
          <p:cNvSpPr/>
          <p:nvPr/>
        </p:nvSpPr>
        <p:spPr>
          <a:xfrm>
            <a:off x="16520225" y="3238500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8FE0025-06DD-0EFA-6DF4-F6E1664F3A6E}"/>
              </a:ext>
            </a:extLst>
          </p:cNvPr>
          <p:cNvCxnSpPr>
            <a:cxnSpLocks/>
          </p:cNvCxnSpPr>
          <p:nvPr/>
        </p:nvCxnSpPr>
        <p:spPr>
          <a:xfrm>
            <a:off x="15640143" y="3389953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7AFA853-EBFA-9E63-3785-F92E3EE2578D}"/>
              </a:ext>
            </a:extLst>
          </p:cNvPr>
          <p:cNvCxnSpPr>
            <a:cxnSpLocks/>
          </p:cNvCxnSpPr>
          <p:nvPr/>
        </p:nvCxnSpPr>
        <p:spPr>
          <a:xfrm>
            <a:off x="1143000" y="6596474"/>
            <a:ext cx="813699" cy="0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5EA2437-E7F0-FA0A-2D1E-786BBAABC0B3}"/>
              </a:ext>
            </a:extLst>
          </p:cNvPr>
          <p:cNvCxnSpPr>
            <a:cxnSpLocks/>
          </p:cNvCxnSpPr>
          <p:nvPr/>
        </p:nvCxnSpPr>
        <p:spPr>
          <a:xfrm flipV="1">
            <a:off x="1143000" y="6584947"/>
            <a:ext cx="0" cy="2028038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283C02D-978C-882E-6DF8-B752F11C251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0753" y="8612985"/>
            <a:ext cx="55395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46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7A49-FEE0-E134-8B6D-8CCABB39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B12456-41EC-5589-8185-0A08446090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47A89-9541-1D69-A167-DC323E538FD3}"/>
              </a:ext>
            </a:extLst>
          </p:cNvPr>
          <p:cNvSpPr/>
          <p:nvPr/>
        </p:nvSpPr>
        <p:spPr>
          <a:xfrm>
            <a:off x="914400" y="4984486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95A0B2-7170-435D-E0E7-A0471B9A31EB}"/>
              </a:ext>
            </a:extLst>
          </p:cNvPr>
          <p:cNvSpPr/>
          <p:nvPr/>
        </p:nvSpPr>
        <p:spPr>
          <a:xfrm>
            <a:off x="14825614" y="2898797"/>
            <a:ext cx="2159186" cy="7665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데이터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864CCE-AE17-9F45-E5E4-61D63DCB3634}"/>
              </a:ext>
            </a:extLst>
          </p:cNvPr>
          <p:cNvSpPr/>
          <p:nvPr/>
        </p:nvSpPr>
        <p:spPr>
          <a:xfrm>
            <a:off x="3352800" y="3999423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F1A592-5C03-39C3-8394-12F387BB1F6A}"/>
              </a:ext>
            </a:extLst>
          </p:cNvPr>
          <p:cNvSpPr/>
          <p:nvPr/>
        </p:nvSpPr>
        <p:spPr>
          <a:xfrm>
            <a:off x="3352800" y="6078052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바로 구매하기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A3ACF5-643D-1605-0ECC-8E8460A0196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354400" y="4386423"/>
            <a:ext cx="998400" cy="985063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3436AB4-284A-F8A6-2805-6104CFE566A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354400" y="5371486"/>
            <a:ext cx="998400" cy="10935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1A20AEE-07FE-E936-7CB4-323A2A3901B0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4792800" y="4386423"/>
            <a:ext cx="1028380" cy="1042975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1B36725-5A43-9396-D6CF-67EA7A245905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4792800" y="5429398"/>
            <a:ext cx="1028380" cy="103565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D16BB7EC-1DE9-B8EE-50BB-A3AAB64B46E7}"/>
              </a:ext>
            </a:extLst>
          </p:cNvPr>
          <p:cNvCxnSpPr>
            <a:cxnSpLocks/>
          </p:cNvCxnSpPr>
          <p:nvPr/>
        </p:nvCxnSpPr>
        <p:spPr>
          <a:xfrm flipV="1">
            <a:off x="7874019" y="3917936"/>
            <a:ext cx="1609122" cy="156422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B8C0F1C-2B90-B7C5-A005-B7F75BECDA8F}"/>
              </a:ext>
            </a:extLst>
          </p:cNvPr>
          <p:cNvCxnSpPr>
            <a:cxnSpLocks/>
          </p:cNvCxnSpPr>
          <p:nvPr/>
        </p:nvCxnSpPr>
        <p:spPr>
          <a:xfrm>
            <a:off x="7959140" y="5641997"/>
            <a:ext cx="1499411" cy="2057722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6C052E0-F092-AE07-3A72-3119FC88591F}"/>
              </a:ext>
            </a:extLst>
          </p:cNvPr>
          <p:cNvCxnSpPr>
            <a:cxnSpLocks/>
          </p:cNvCxnSpPr>
          <p:nvPr/>
        </p:nvCxnSpPr>
        <p:spPr>
          <a:xfrm flipV="1">
            <a:off x="7974347" y="3745528"/>
            <a:ext cx="1438987" cy="1404366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59ADA94A-191A-1F36-832C-D9CCD2E427A5}"/>
              </a:ext>
            </a:extLst>
          </p:cNvPr>
          <p:cNvCxnSpPr>
            <a:cxnSpLocks/>
          </p:cNvCxnSpPr>
          <p:nvPr/>
        </p:nvCxnSpPr>
        <p:spPr>
          <a:xfrm flipH="1">
            <a:off x="14103030" y="4498997"/>
            <a:ext cx="748170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71814457-685A-E416-2791-A4E86FA82E3D}"/>
              </a:ext>
            </a:extLst>
          </p:cNvPr>
          <p:cNvCxnSpPr>
            <a:cxnSpLocks/>
          </p:cNvCxnSpPr>
          <p:nvPr/>
        </p:nvCxnSpPr>
        <p:spPr>
          <a:xfrm flipH="1">
            <a:off x="14255430" y="4382411"/>
            <a:ext cx="748170" cy="0"/>
          </a:xfrm>
          <a:prstGeom prst="line">
            <a:avLst/>
          </a:prstGeom>
          <a:ln w="381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D5ECE52-DD61-A699-480C-043A48F92564}"/>
              </a:ext>
            </a:extLst>
          </p:cNvPr>
          <p:cNvCxnSpPr>
            <a:cxnSpLocks/>
          </p:cNvCxnSpPr>
          <p:nvPr/>
        </p:nvCxnSpPr>
        <p:spPr>
          <a:xfrm>
            <a:off x="7874019" y="5794825"/>
            <a:ext cx="1539315" cy="213925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44ED142-1FEF-9F8B-5C09-1EFBBFCEEFAC}"/>
              </a:ext>
            </a:extLst>
          </p:cNvPr>
          <p:cNvGrpSpPr/>
          <p:nvPr/>
        </p:nvGrpSpPr>
        <p:grpSpPr>
          <a:xfrm>
            <a:off x="5821180" y="3456200"/>
            <a:ext cx="2553020" cy="3395852"/>
            <a:chOff x="6210338" y="3221206"/>
            <a:chExt cx="2553020" cy="339585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2792D4E-5F58-5A71-4249-883BAB657B1C}"/>
                </a:ext>
              </a:extLst>
            </p:cNvPr>
            <p:cNvGrpSpPr/>
            <p:nvPr/>
          </p:nvGrpSpPr>
          <p:grpSpPr>
            <a:xfrm>
              <a:off x="6210338" y="3771750"/>
              <a:ext cx="2553020" cy="2845308"/>
              <a:chOff x="5425191" y="3771750"/>
              <a:chExt cx="2553020" cy="284530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FB0422C-CE4A-9F3E-8CAF-4BE984B4BF79}"/>
                  </a:ext>
                </a:extLst>
              </p:cNvPr>
              <p:cNvSpPr/>
              <p:nvPr/>
            </p:nvSpPr>
            <p:spPr>
              <a:xfrm>
                <a:off x="5425191" y="3771750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99F9BBC-2A7B-257D-54F3-5771B57A17E1}"/>
                  </a:ext>
                </a:extLst>
              </p:cNvPr>
              <p:cNvGrpSpPr/>
              <p:nvPr/>
            </p:nvGrpSpPr>
            <p:grpSpPr>
              <a:xfrm>
                <a:off x="5673603" y="4033116"/>
                <a:ext cx="2056197" cy="2322576"/>
                <a:chOff x="5673603" y="4033116"/>
                <a:chExt cx="2056197" cy="2322576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6C592771-3007-4BE8-6AEF-E3358854D38E}"/>
                    </a:ext>
                  </a:extLst>
                </p:cNvPr>
                <p:cNvSpPr/>
                <p:nvPr/>
              </p:nvSpPr>
              <p:spPr>
                <a:xfrm>
                  <a:off x="5673603" y="4033116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A3372FEE-26CD-F414-8BAA-459328F67733}"/>
                    </a:ext>
                  </a:extLst>
                </p:cNvPr>
                <p:cNvGrpSpPr/>
                <p:nvPr/>
              </p:nvGrpSpPr>
              <p:grpSpPr>
                <a:xfrm>
                  <a:off x="5673603" y="4803498"/>
                  <a:ext cx="2056197" cy="1552194"/>
                  <a:chOff x="5673603" y="4803498"/>
                  <a:chExt cx="2056197" cy="1552194"/>
                </a:xfrm>
              </p:grpSpPr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554A2D6D-76AD-7BBC-EED9-8D53228FE0E4}"/>
                      </a:ext>
                    </a:extLst>
                  </p:cNvPr>
                  <p:cNvSpPr/>
                  <p:nvPr/>
                </p:nvSpPr>
                <p:spPr>
                  <a:xfrm>
                    <a:off x="5673603" y="5136492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</a:t>
                    </a:r>
                    <a:r>
                      <a:rPr lang="ko-KR" altLang="en-US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 </a:t>
                    </a: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: “</a:t>
                    </a:r>
                    <a:r>
                      <a:rPr lang="ko-KR" altLang="en-US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결제대기</a:t>
                    </a: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“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insertdate : NOW()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“N”</a:t>
                    </a:r>
                    <a:endParaRPr lang="en-US" altLang="ko-KR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25169F52-1C58-3AF5-BEF3-BB4889E19DFD}"/>
                      </a:ext>
                    </a:extLst>
                  </p:cNvPr>
                  <p:cNvSpPr/>
                  <p:nvPr/>
                </p:nvSpPr>
                <p:spPr>
                  <a:xfrm>
                    <a:off x="6168902" y="4803498"/>
                    <a:ext cx="1065599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38FD19A6-F661-A3FA-8365-1EF81EF9FBE9}"/>
                </a:ext>
              </a:extLst>
            </p:cNvPr>
            <p:cNvSpPr/>
            <p:nvPr/>
          </p:nvSpPr>
          <p:spPr>
            <a:xfrm>
              <a:off x="6801048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주문</a:t>
              </a:r>
              <a:r>
                <a:rPr lang="en-US" altLang="ko-KR" sz="15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·</a:t>
              </a:r>
              <a:r>
                <a:rPr lang="ko-KR" altLang="en-US" sz="15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E74CF72-09AB-8449-A7F0-33B0BA27AB52}"/>
              </a:ext>
            </a:extLst>
          </p:cNvPr>
          <p:cNvGrpSpPr/>
          <p:nvPr/>
        </p:nvGrpSpPr>
        <p:grpSpPr>
          <a:xfrm>
            <a:off x="11798421" y="1866900"/>
            <a:ext cx="2553020" cy="3394097"/>
            <a:chOff x="12944994" y="3221206"/>
            <a:chExt cx="2553020" cy="339409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37078C-FFE9-03DE-7A5B-15836A124998}"/>
                </a:ext>
              </a:extLst>
            </p:cNvPr>
            <p:cNvGrpSpPr/>
            <p:nvPr/>
          </p:nvGrpSpPr>
          <p:grpSpPr>
            <a:xfrm>
              <a:off x="12944994" y="3769995"/>
              <a:ext cx="2553020" cy="2845308"/>
              <a:chOff x="13904285" y="3614091"/>
              <a:chExt cx="2553020" cy="2845308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D5EFD41C-E84F-055A-1C1B-02811EAFDDF4}"/>
                  </a:ext>
                </a:extLst>
              </p:cNvPr>
              <p:cNvSpPr/>
              <p:nvPr/>
            </p:nvSpPr>
            <p:spPr>
              <a:xfrm>
                <a:off x="13904285" y="3614091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1F1CA82-37BE-6FDE-7089-ADF4307D5C5A}"/>
                  </a:ext>
                </a:extLst>
              </p:cNvPr>
              <p:cNvGrpSpPr/>
              <p:nvPr/>
            </p:nvGrpSpPr>
            <p:grpSpPr>
              <a:xfrm>
                <a:off x="14152697" y="3875457"/>
                <a:ext cx="2056197" cy="2322576"/>
                <a:chOff x="14152697" y="3875457"/>
                <a:chExt cx="2056197" cy="2322576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BB7E9C73-75AD-574C-8287-B94CD958D53C}"/>
                    </a:ext>
                  </a:extLst>
                </p:cNvPr>
                <p:cNvSpPr/>
                <p:nvPr/>
              </p:nvSpPr>
              <p:spPr>
                <a:xfrm>
                  <a:off x="14152697" y="3875457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67E7235-EB27-F55C-3DA1-891823D6BC13}"/>
                    </a:ext>
                  </a:extLst>
                </p:cNvPr>
                <p:cNvGrpSpPr/>
                <p:nvPr/>
              </p:nvGrpSpPr>
              <p:grpSpPr>
                <a:xfrm>
                  <a:off x="14152697" y="4645839"/>
                  <a:ext cx="2056197" cy="1552194"/>
                  <a:chOff x="14152697" y="4645839"/>
                  <a:chExt cx="2056197" cy="1552194"/>
                </a:xfrm>
              </p:grpSpPr>
              <p:sp>
                <p:nvSpPr>
                  <p:cNvPr id="83" name="사각형: 둥근 모서리 82">
                    <a:extLst>
                      <a:ext uri="{FF2B5EF4-FFF2-40B4-BE49-F238E27FC236}">
                        <a16:creationId xmlns:a16="http://schemas.microsoft.com/office/drawing/2014/main" id="{BFC2C936-BA02-AD17-FFCF-97FC390142DB}"/>
                      </a:ext>
                    </a:extLst>
                  </p:cNvPr>
                  <p:cNvSpPr/>
                  <p:nvPr/>
                </p:nvSpPr>
                <p:spPr>
                  <a:xfrm>
                    <a:off x="14152697" y="4978833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 : “</a:t>
                    </a:r>
                    <a:r>
                      <a:rPr lang="ko-KR" altLang="en-US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결제완료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”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“Y”</a:t>
                    </a:r>
                  </a:p>
                </p:txBody>
              </p:sp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67F8314B-FF23-2E46-5273-54ACFAE4518D}"/>
                      </a:ext>
                    </a:extLst>
                  </p:cNvPr>
                  <p:cNvSpPr/>
                  <p:nvPr/>
                </p:nvSpPr>
                <p:spPr>
                  <a:xfrm>
                    <a:off x="14598155" y="4645839"/>
                    <a:ext cx="1165280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UPDATE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79159CB4-9EF3-AC22-0B75-1F6AC8C17A03}"/>
                </a:ext>
              </a:extLst>
            </p:cNvPr>
            <p:cNvSpPr/>
            <p:nvPr/>
          </p:nvSpPr>
          <p:spPr>
            <a:xfrm>
              <a:off x="13535704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결제완료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7678B0A-A6A8-C9C0-02AE-82A54419DFAC}"/>
              </a:ext>
            </a:extLst>
          </p:cNvPr>
          <p:cNvGrpSpPr/>
          <p:nvPr/>
        </p:nvGrpSpPr>
        <p:grpSpPr>
          <a:xfrm>
            <a:off x="11845341" y="5794397"/>
            <a:ext cx="2553020" cy="3394097"/>
            <a:chOff x="12944994" y="3221206"/>
            <a:chExt cx="2553020" cy="3394097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39B3F41-D505-3117-D1E7-95F7849F7A13}"/>
                </a:ext>
              </a:extLst>
            </p:cNvPr>
            <p:cNvGrpSpPr/>
            <p:nvPr/>
          </p:nvGrpSpPr>
          <p:grpSpPr>
            <a:xfrm>
              <a:off x="12944994" y="3769995"/>
              <a:ext cx="2553020" cy="2845308"/>
              <a:chOff x="13904285" y="3614091"/>
              <a:chExt cx="2553020" cy="2845308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C6AD342D-DC7A-BBF9-27D2-A4A58FD2512A}"/>
                  </a:ext>
                </a:extLst>
              </p:cNvPr>
              <p:cNvSpPr/>
              <p:nvPr/>
            </p:nvSpPr>
            <p:spPr>
              <a:xfrm>
                <a:off x="13904285" y="3614091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072816-8E34-B5BA-0FB5-825DB29819A9}"/>
                  </a:ext>
                </a:extLst>
              </p:cNvPr>
              <p:cNvGrpSpPr/>
              <p:nvPr/>
            </p:nvGrpSpPr>
            <p:grpSpPr>
              <a:xfrm>
                <a:off x="14152697" y="3875457"/>
                <a:ext cx="2056197" cy="2322576"/>
                <a:chOff x="14152697" y="3875457"/>
                <a:chExt cx="2056197" cy="2322576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D0BEF894-97FB-8620-C1D2-239BA633547A}"/>
                    </a:ext>
                  </a:extLst>
                </p:cNvPr>
                <p:cNvSpPr/>
                <p:nvPr/>
              </p:nvSpPr>
              <p:spPr>
                <a:xfrm>
                  <a:off x="14152697" y="3875457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 </a:t>
                  </a:r>
                  <a:r>
                    <a:rPr lang="en-US" altLang="ko-KR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(</a:t>
                  </a:r>
                  <a:r>
                    <a:rPr lang="ko-KR" altLang="en-US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스케줄러</a:t>
                  </a:r>
                  <a:r>
                    <a:rPr lang="en-US" altLang="ko-KR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)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B5B701A5-398B-BF07-6CD6-D71D7E1CF6BE}"/>
                    </a:ext>
                  </a:extLst>
                </p:cNvPr>
                <p:cNvGrpSpPr/>
                <p:nvPr/>
              </p:nvGrpSpPr>
              <p:grpSpPr>
                <a:xfrm>
                  <a:off x="14152697" y="4645839"/>
                  <a:ext cx="2056197" cy="1552194"/>
                  <a:chOff x="14152697" y="4645839"/>
                  <a:chExt cx="2056197" cy="1552194"/>
                </a:xfrm>
              </p:grpSpPr>
              <p:sp>
                <p:nvSpPr>
                  <p:cNvPr id="110" name="사각형: 둥근 모서리 109">
                    <a:extLst>
                      <a:ext uri="{FF2B5EF4-FFF2-40B4-BE49-F238E27FC236}">
                        <a16:creationId xmlns:a16="http://schemas.microsoft.com/office/drawing/2014/main" id="{17E8B25A-AB2C-3201-0482-E11EAFBA7786}"/>
                      </a:ext>
                    </a:extLst>
                  </p:cNvPr>
                  <p:cNvSpPr/>
                  <p:nvPr/>
                </p:nvSpPr>
                <p:spPr>
                  <a:xfrm>
                    <a:off x="14152697" y="4978833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 : “</a:t>
                    </a:r>
                    <a:r>
                      <a:rPr lang="ko-KR" altLang="en-US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결제대기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”</a:t>
                    </a:r>
                    <a:b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</a:br>
                    <a:r>
                      <a:rPr lang="en-US" altLang="ko-KR" sz="1500" dirty="0" err="1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insertdate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 : 1</a:t>
                    </a:r>
                    <a:r>
                      <a:rPr lang="ko-KR" altLang="en-US" sz="1500" dirty="0" err="1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시간전</a:t>
                    </a:r>
                    <a:endParaRPr lang="en-US" altLang="ko-KR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“N”</a:t>
                    </a:r>
                  </a:p>
                </p:txBody>
              </p:sp>
              <p:sp>
                <p:nvSpPr>
                  <p:cNvPr id="111" name="사각형: 둥근 모서리 110">
                    <a:extLst>
                      <a:ext uri="{FF2B5EF4-FFF2-40B4-BE49-F238E27FC236}">
                        <a16:creationId xmlns:a16="http://schemas.microsoft.com/office/drawing/2014/main" id="{65A661C3-AEF8-4230-320E-DC618135D532}"/>
                      </a:ext>
                    </a:extLst>
                  </p:cNvPr>
                  <p:cNvSpPr/>
                  <p:nvPr/>
                </p:nvSpPr>
                <p:spPr>
                  <a:xfrm>
                    <a:off x="14598155" y="4645839"/>
                    <a:ext cx="1165280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DELETE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61BAE7D-DDD3-28DC-D033-15509962E2BC}"/>
                </a:ext>
              </a:extLst>
            </p:cNvPr>
            <p:cNvSpPr/>
            <p:nvPr/>
          </p:nvSpPr>
          <p:spPr>
            <a:xfrm>
              <a:off x="13535704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결제취소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6901B36-1E76-1B76-D058-B43854F17259}"/>
              </a:ext>
            </a:extLst>
          </p:cNvPr>
          <p:cNvSpPr/>
          <p:nvPr/>
        </p:nvSpPr>
        <p:spPr>
          <a:xfrm>
            <a:off x="9483140" y="3455100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D03A506-60A2-78F1-4B88-B3D85520AA84}"/>
              </a:ext>
            </a:extLst>
          </p:cNvPr>
          <p:cNvCxnSpPr>
            <a:cxnSpLocks/>
          </p:cNvCxnSpPr>
          <p:nvPr/>
        </p:nvCxnSpPr>
        <p:spPr>
          <a:xfrm flipV="1">
            <a:off x="10923140" y="3736997"/>
            <a:ext cx="875281" cy="375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8E7E7ADC-3000-0C16-DA34-198E798DB514}"/>
              </a:ext>
            </a:extLst>
          </p:cNvPr>
          <p:cNvCxnSpPr>
            <a:cxnSpLocks/>
          </p:cNvCxnSpPr>
          <p:nvPr/>
        </p:nvCxnSpPr>
        <p:spPr>
          <a:xfrm flipH="1">
            <a:off x="14351441" y="3271646"/>
            <a:ext cx="474173" cy="0"/>
          </a:xfrm>
          <a:prstGeom prst="line">
            <a:avLst/>
          </a:prstGeom>
          <a:ln w="381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FA13DCF5-A642-A796-9116-D039E539B94E}"/>
              </a:ext>
            </a:extLst>
          </p:cNvPr>
          <p:cNvCxnSpPr>
            <a:cxnSpLocks/>
          </p:cNvCxnSpPr>
          <p:nvPr/>
        </p:nvCxnSpPr>
        <p:spPr>
          <a:xfrm flipV="1">
            <a:off x="10923139" y="3885640"/>
            <a:ext cx="875281" cy="375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8A80FFF1-CEF1-05C6-625D-024B2535591B}"/>
              </a:ext>
            </a:extLst>
          </p:cNvPr>
          <p:cNvCxnSpPr>
            <a:cxnSpLocks/>
          </p:cNvCxnSpPr>
          <p:nvPr/>
        </p:nvCxnSpPr>
        <p:spPr>
          <a:xfrm>
            <a:off x="10708229" y="7674972"/>
            <a:ext cx="1137112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8F2CE78-7CE4-984E-11A9-29EBC133CE79}"/>
              </a:ext>
            </a:extLst>
          </p:cNvPr>
          <p:cNvCxnSpPr>
            <a:cxnSpLocks/>
          </p:cNvCxnSpPr>
          <p:nvPr/>
        </p:nvCxnSpPr>
        <p:spPr>
          <a:xfrm>
            <a:off x="10708229" y="7823615"/>
            <a:ext cx="1137111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3B8D26-FF0E-D7EE-C786-55A6A6423597}"/>
              </a:ext>
            </a:extLst>
          </p:cNvPr>
          <p:cNvSpPr/>
          <p:nvPr/>
        </p:nvSpPr>
        <p:spPr>
          <a:xfrm>
            <a:off x="9483140" y="7378840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결제취소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13D9AC41-42B8-B503-8CE1-C31C896FC4EA}"/>
              </a:ext>
            </a:extLst>
          </p:cNvPr>
          <p:cNvSpPr/>
          <p:nvPr/>
        </p:nvSpPr>
        <p:spPr>
          <a:xfrm>
            <a:off x="14828625" y="4037225"/>
            <a:ext cx="2159186" cy="7665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메일 발송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2AD9412E-9687-79FA-E5B5-A2A396522EBC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프로세스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4" name="Group 25">
            <a:extLst>
              <a:ext uri="{FF2B5EF4-FFF2-40B4-BE49-F238E27FC236}">
                <a16:creationId xmlns:a16="http://schemas.microsoft.com/office/drawing/2014/main" id="{AD9FAAEF-1306-0EDA-EEEE-2686AB9CA7D2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50F7372-7984-A19F-BA85-6A7CDA92F339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8A2122A0-480D-0708-5E8E-4F7DF7B660A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250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E3C5-8EF3-9092-2636-9187BB3A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B2D675-0027-E478-F084-D6958CD10C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7C2B22D-66C6-32A5-3778-959DBC141C2D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6" name="Group 25">
            <a:extLst>
              <a:ext uri="{FF2B5EF4-FFF2-40B4-BE49-F238E27FC236}">
                <a16:creationId xmlns:a16="http://schemas.microsoft.com/office/drawing/2014/main" id="{1D07047E-0262-D089-66E9-62A3AEFD9930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4393A79-6120-355F-2B8B-8B565E49FF1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0860E6B9-488E-6F1E-A040-B1178B50ACC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B7F26-8C5E-390C-E481-7638750E82D4}"/>
              </a:ext>
            </a:extLst>
          </p:cNvPr>
          <p:cNvSpPr/>
          <p:nvPr/>
        </p:nvSpPr>
        <p:spPr>
          <a:xfrm>
            <a:off x="387079" y="1819148"/>
            <a:ext cx="8756921" cy="664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페이지를 구성하는데 필요한 데이터를 조회하여 모델에 추가하고 해당 페이지로 이동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56369-1F59-0004-9E8B-44480BAE44A1}"/>
              </a:ext>
            </a:extLst>
          </p:cNvPr>
          <p:cNvGrpSpPr/>
          <p:nvPr/>
        </p:nvGrpSpPr>
        <p:grpSpPr>
          <a:xfrm>
            <a:off x="10920781" y="495300"/>
            <a:ext cx="5005019" cy="6758605"/>
            <a:chOff x="10132608" y="405831"/>
            <a:chExt cx="5467096" cy="7382578"/>
          </a:xfrm>
        </p:grpSpPr>
        <p:pic>
          <p:nvPicPr>
            <p:cNvPr id="4" name="그림 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FE0D00E-9BB1-CEDF-27DC-75AFDC84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9" t="5929" r="17650" b="41296"/>
            <a:stretch/>
          </p:blipFill>
          <p:spPr>
            <a:xfrm>
              <a:off x="10152860" y="419100"/>
              <a:ext cx="5446844" cy="736930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FCAEDE-87F3-BF17-9ADF-F82C06306640}"/>
                </a:ext>
              </a:extLst>
            </p:cNvPr>
            <p:cNvSpPr/>
            <p:nvPr/>
          </p:nvSpPr>
          <p:spPr>
            <a:xfrm>
              <a:off x="10132608" y="405831"/>
              <a:ext cx="5467095" cy="7382578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23D408E-D6B8-B2CC-1016-E8D57F61F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5116" r="18760" b="69646"/>
          <a:stretch/>
        </p:blipFill>
        <p:spPr>
          <a:xfrm>
            <a:off x="12115801" y="2091813"/>
            <a:ext cx="5867400" cy="236588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DFA0934-E820-28D8-FE8C-DB8CD5B5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2107" r="5020" b="5562"/>
          <a:stretch/>
        </p:blipFill>
        <p:spPr>
          <a:xfrm>
            <a:off x="13487400" y="4838699"/>
            <a:ext cx="4495801" cy="518160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36D777-E2D2-731D-D785-EEF5D58DBEC8}"/>
              </a:ext>
            </a:extLst>
          </p:cNvPr>
          <p:cNvSpPr/>
          <p:nvPr/>
        </p:nvSpPr>
        <p:spPr>
          <a:xfrm>
            <a:off x="5791200" y="5230329"/>
            <a:ext cx="3733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생성된 결제 테이블의 데이터를 조회한다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AABEA-5909-65A1-2A0A-81AAB975E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795257"/>
            <a:ext cx="9401247" cy="72166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EF8CED-2987-4A64-15A7-9C5B800FE083}"/>
              </a:ext>
            </a:extLst>
          </p:cNvPr>
          <p:cNvSpPr/>
          <p:nvPr/>
        </p:nvSpPr>
        <p:spPr>
          <a:xfrm>
            <a:off x="1750014" y="4168772"/>
            <a:ext cx="7681148" cy="2784945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4E6768-F7B6-B53D-D16B-FB2267991343}"/>
              </a:ext>
            </a:extLst>
          </p:cNvPr>
          <p:cNvSpPr/>
          <p:nvPr/>
        </p:nvSpPr>
        <p:spPr>
          <a:xfrm>
            <a:off x="1750014" y="7033033"/>
            <a:ext cx="7681148" cy="1302561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60EE09-8810-A10F-2520-FF3ECEC2FC64}"/>
              </a:ext>
            </a:extLst>
          </p:cNvPr>
          <p:cNvSpPr/>
          <p:nvPr/>
        </p:nvSpPr>
        <p:spPr>
          <a:xfrm>
            <a:off x="611480" y="3253967"/>
            <a:ext cx="1826920" cy="1048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38C4353-6768-10A6-17E2-BF3B330C49B6}"/>
              </a:ext>
            </a:extLst>
          </p:cNvPr>
          <p:cNvCxnSpPr>
            <a:cxnSpLocks/>
          </p:cNvCxnSpPr>
          <p:nvPr/>
        </p:nvCxnSpPr>
        <p:spPr>
          <a:xfrm>
            <a:off x="1143000" y="2484068"/>
            <a:ext cx="0" cy="76989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B8C85F-CBB9-E15E-6DA5-8025A505A46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587812" y="2786895"/>
            <a:ext cx="527989" cy="487862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F38242-89F0-411B-DE3B-313CC8C5C13B}"/>
              </a:ext>
            </a:extLst>
          </p:cNvPr>
          <p:cNvSpPr/>
          <p:nvPr/>
        </p:nvSpPr>
        <p:spPr>
          <a:xfrm>
            <a:off x="12395523" y="5704135"/>
            <a:ext cx="740792" cy="40823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7158DB6-3E51-D072-0258-3003227465A2}"/>
              </a:ext>
            </a:extLst>
          </p:cNvPr>
          <p:cNvCxnSpPr>
            <a:cxnSpLocks/>
            <a:stCxn id="56" idx="2"/>
            <a:endCxn id="3" idx="1"/>
          </p:cNvCxnSpPr>
          <p:nvPr/>
        </p:nvCxnSpPr>
        <p:spPr>
          <a:xfrm>
            <a:off x="12765919" y="6112369"/>
            <a:ext cx="721481" cy="1317131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74F884-A561-EC0F-E3EB-5CF92C8DBD1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691933" y="8179960"/>
            <a:ext cx="1643067" cy="62114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C9E41E2-FE53-D3AB-F9BA-B7312B255FB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521887" y="4533900"/>
            <a:ext cx="1441513" cy="117023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749F32-15DF-101F-1C70-0E18934F5453}"/>
              </a:ext>
            </a:extLst>
          </p:cNvPr>
          <p:cNvSpPr/>
          <p:nvPr/>
        </p:nvSpPr>
        <p:spPr>
          <a:xfrm>
            <a:off x="6553200" y="5295900"/>
            <a:ext cx="3968687" cy="8164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생성된 </a:t>
            </a: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22C20-0DD1-163A-87D0-872000F62CEA}"/>
              </a:ext>
            </a:extLst>
          </p:cNvPr>
          <p:cNvSpPr/>
          <p:nvPr/>
        </p:nvSpPr>
        <p:spPr>
          <a:xfrm>
            <a:off x="7391400" y="7837060"/>
            <a:ext cx="4300533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결제내역 중 최근 배송지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5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개까지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6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AC11-0B69-FE1A-3526-716C248F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686A93-FCA5-FD7E-CFD2-D8B13500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2E18F725-B1E1-1390-AA6C-E9699BCE548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FA182D0-0178-2D7A-DA9B-A656CEDC375A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8CF843DE-1149-CD6F-E545-AB0CFB7B580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B48484CA-CED3-2750-C490-743CCB3CC3B8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37" name="그림 3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990414-D766-62C5-F8AB-47B6CC78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6182" r="17600" b="33521"/>
          <a:stretch/>
        </p:blipFill>
        <p:spPr>
          <a:xfrm>
            <a:off x="11627419" y="266700"/>
            <a:ext cx="6279552" cy="9632864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80E1C12-A955-DCF3-E5E6-48ED055A19F3}"/>
              </a:ext>
            </a:extLst>
          </p:cNvPr>
          <p:cNvSpPr/>
          <p:nvPr/>
        </p:nvSpPr>
        <p:spPr>
          <a:xfrm>
            <a:off x="11734799" y="4359306"/>
            <a:ext cx="4130119" cy="5540258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D352F5-668C-A497-8688-60E2FA56E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167" y="4661455"/>
            <a:ext cx="3843233" cy="539050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그림 14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20643117-1FE2-D25E-281E-D3C2825D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2" y="2893810"/>
            <a:ext cx="11083518" cy="674549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10CFE-3A52-49EF-9C7B-B8478DA7A847}"/>
              </a:ext>
            </a:extLst>
          </p:cNvPr>
          <p:cNvSpPr/>
          <p:nvPr/>
        </p:nvSpPr>
        <p:spPr>
          <a:xfrm>
            <a:off x="1957183" y="4403841"/>
            <a:ext cx="8991600" cy="1459669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16BC93-7F11-CA03-3075-66EC835AD928}"/>
              </a:ext>
            </a:extLst>
          </p:cNvPr>
          <p:cNvSpPr/>
          <p:nvPr/>
        </p:nvSpPr>
        <p:spPr>
          <a:xfrm>
            <a:off x="1971467" y="5904951"/>
            <a:ext cx="8977315" cy="1459669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928C9B-9B53-0F6C-87FD-D28E265E0BAF}"/>
              </a:ext>
            </a:extLst>
          </p:cNvPr>
          <p:cNvSpPr/>
          <p:nvPr/>
        </p:nvSpPr>
        <p:spPr>
          <a:xfrm>
            <a:off x="509382" y="3402089"/>
            <a:ext cx="2351700" cy="10949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88AF31-EDE7-6465-7183-98C616F30B0B}"/>
              </a:ext>
            </a:extLst>
          </p:cNvPr>
          <p:cNvSpPr/>
          <p:nvPr/>
        </p:nvSpPr>
        <p:spPr>
          <a:xfrm>
            <a:off x="1985758" y="7406061"/>
            <a:ext cx="6829425" cy="445571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088924-3AB2-7D49-8FF4-AD8083FA6771}"/>
              </a:ext>
            </a:extLst>
          </p:cNvPr>
          <p:cNvCxnSpPr>
            <a:cxnSpLocks/>
          </p:cNvCxnSpPr>
          <p:nvPr/>
        </p:nvCxnSpPr>
        <p:spPr>
          <a:xfrm>
            <a:off x="956082" y="2498792"/>
            <a:ext cx="0" cy="861855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C8BA6-453A-0FAA-1999-A115086D6DBF}"/>
              </a:ext>
            </a:extLst>
          </p:cNvPr>
          <p:cNvSpPr/>
          <p:nvPr/>
        </p:nvSpPr>
        <p:spPr>
          <a:xfrm>
            <a:off x="270282" y="1803412"/>
            <a:ext cx="3234918" cy="673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하기 기능의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RestController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C3BBFBD-DCF0-70F4-B603-71D2758CE112}"/>
              </a:ext>
            </a:extLst>
          </p:cNvPr>
          <p:cNvCxnSpPr>
            <a:cxnSpLocks/>
          </p:cNvCxnSpPr>
          <p:nvPr/>
        </p:nvCxnSpPr>
        <p:spPr>
          <a:xfrm>
            <a:off x="7086600" y="2781300"/>
            <a:ext cx="0" cy="198120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72E11F-DC13-F258-4BCD-B6AB335146AE}"/>
              </a:ext>
            </a:extLst>
          </p:cNvPr>
          <p:cNvSpPr/>
          <p:nvPr/>
        </p:nvSpPr>
        <p:spPr>
          <a:xfrm>
            <a:off x="6549864" y="1485900"/>
            <a:ext cx="4803936" cy="1484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데이터를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페이지에서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입력받은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주문 및 배송 정보와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status=“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paycheck=“Y”, date=NOW()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변경하여 데이터를 결제완료 상태로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UPDATE.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EA3724-C2D7-6FC2-1746-A6564CC2A213}"/>
              </a:ext>
            </a:extLst>
          </p:cNvPr>
          <p:cNvSpPr/>
          <p:nvPr/>
        </p:nvSpPr>
        <p:spPr>
          <a:xfrm>
            <a:off x="7358166" y="5600700"/>
            <a:ext cx="3843234" cy="7945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결제 페이지로 넘어왔을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1EB23EF-632E-C276-B99A-94A8300AB41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669029" y="5997964"/>
            <a:ext cx="689137" cy="260564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F21BF0C-800F-41B7-C2EC-3E4C1EF5C511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8951832" y="2970604"/>
            <a:ext cx="3843233" cy="1393941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762DB22-7AFD-B300-735D-37738AA0D39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2954000" y="8195335"/>
            <a:ext cx="2057400" cy="60193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50C67-0B46-19DB-5563-2BA4B3A29CC8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324600" y="7883714"/>
            <a:ext cx="1600175" cy="91355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1E702F-C2BD-BA58-760D-B9E129C728C7}"/>
              </a:ext>
            </a:extLst>
          </p:cNvPr>
          <p:cNvSpPr/>
          <p:nvPr/>
        </p:nvSpPr>
        <p:spPr>
          <a:xfrm>
            <a:off x="7924775" y="8496300"/>
            <a:ext cx="5029225" cy="601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 정보를 포함하여 결제 완료 메일 발송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6244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264-8D94-3A6F-E351-BC9DBB79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9EE06-A3CF-B5F2-0D9B-B71C12E04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5" name="그림 1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7BFDCFF-5813-867A-5185-BF64E646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354" r="541" b="35080"/>
          <a:stretch/>
        </p:blipFill>
        <p:spPr>
          <a:xfrm>
            <a:off x="605254" y="1790700"/>
            <a:ext cx="8267835" cy="807057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CDFAC7-5EC5-BA92-567A-20FC287EEA7B}"/>
              </a:ext>
            </a:extLst>
          </p:cNvPr>
          <p:cNvSpPr/>
          <p:nvPr/>
        </p:nvSpPr>
        <p:spPr>
          <a:xfrm>
            <a:off x="5558720" y="5615168"/>
            <a:ext cx="304799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0793D1-DD5A-F76C-719E-468C060E82E7}"/>
              </a:ext>
            </a:extLst>
          </p:cNvPr>
          <p:cNvSpPr/>
          <p:nvPr/>
        </p:nvSpPr>
        <p:spPr>
          <a:xfrm>
            <a:off x="6055107" y="5615168"/>
            <a:ext cx="2098293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ADDDDD-7428-BFAA-33B3-8D8352B1AA44}"/>
              </a:ext>
            </a:extLst>
          </p:cNvPr>
          <p:cNvSpPr/>
          <p:nvPr/>
        </p:nvSpPr>
        <p:spPr>
          <a:xfrm>
            <a:off x="8301920" y="5615168"/>
            <a:ext cx="384880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FDB28-8496-A890-1B20-94CBF015D7C6}"/>
              </a:ext>
            </a:extLst>
          </p:cNvPr>
          <p:cNvGrpSpPr/>
          <p:nvPr/>
        </p:nvGrpSpPr>
        <p:grpSpPr>
          <a:xfrm>
            <a:off x="10134600" y="419100"/>
            <a:ext cx="7560000" cy="4460698"/>
            <a:chOff x="10358946" y="723900"/>
            <a:chExt cx="7560000" cy="4460698"/>
          </a:xfrm>
        </p:grpSpPr>
        <p:pic>
          <p:nvPicPr>
            <p:cNvPr id="17" name="그림 16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E14FF33E-756E-C0D0-38D8-50E29A13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" b="44746"/>
            <a:stretch/>
          </p:blipFill>
          <p:spPr>
            <a:xfrm>
              <a:off x="10358946" y="723900"/>
              <a:ext cx="7560000" cy="446069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45DB55-D119-DD75-D2B8-EA7623D042F5}"/>
                </a:ext>
              </a:extLst>
            </p:cNvPr>
            <p:cNvSpPr/>
            <p:nvPr/>
          </p:nvSpPr>
          <p:spPr>
            <a:xfrm>
              <a:off x="10451258" y="857498"/>
              <a:ext cx="4361266" cy="873391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C26CDF-7EAA-B741-9A49-8CB7CBB474DA}"/>
                </a:ext>
              </a:extLst>
            </p:cNvPr>
            <p:cNvSpPr/>
            <p:nvPr/>
          </p:nvSpPr>
          <p:spPr>
            <a:xfrm>
              <a:off x="10451258" y="2643293"/>
              <a:ext cx="6113866" cy="32281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2025A99-6C2B-7CF9-CC30-4DC69EA2F636}"/>
                </a:ext>
              </a:extLst>
            </p:cNvPr>
            <p:cNvSpPr/>
            <p:nvPr/>
          </p:nvSpPr>
          <p:spPr>
            <a:xfrm>
              <a:off x="10621524" y="4835385"/>
              <a:ext cx="6597695" cy="32281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FC500-7A8B-40E1-98AF-C77720DD2DAB}"/>
                </a:ext>
              </a:extLst>
            </p:cNvPr>
            <p:cNvSpPr/>
            <p:nvPr/>
          </p:nvSpPr>
          <p:spPr>
            <a:xfrm>
              <a:off x="14660124" y="800100"/>
              <a:ext cx="3189301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order_list.html - JavaScript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F9F4E0-D9C3-8A0F-73E9-77E1FEF41444}"/>
              </a:ext>
            </a:extLst>
          </p:cNvPr>
          <p:cNvSpPr/>
          <p:nvPr/>
        </p:nvSpPr>
        <p:spPr>
          <a:xfrm>
            <a:off x="4191000" y="4914900"/>
            <a:ext cx="4500206" cy="47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 버튼 클릭 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 내의 주문 내역 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F5669F-5D19-CAC3-0C9D-3BA76E72D5D5}"/>
              </a:ext>
            </a:extLst>
          </p:cNvPr>
          <p:cNvSpPr/>
          <p:nvPr/>
        </p:nvSpPr>
        <p:spPr>
          <a:xfrm>
            <a:off x="11762953" y="9488945"/>
            <a:ext cx="4303295" cy="531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l">
              <a:lnSpc>
                <a:spcPts val="2500"/>
              </a:lnSpc>
              <a:spcAft>
                <a:spcPts val="1200"/>
              </a:spcAft>
            </a:pPr>
            <a:r>
              <a:rPr lang="ko-KR" altLang="en-US" sz="16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↑</a:t>
            </a: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 조회기간 내의 주문내역을 조회하는 </a:t>
            </a:r>
            <a:r>
              <a:rPr lang="en-US" altLang="ko-KR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Mapper</a:t>
            </a:r>
            <a:endParaRPr lang="en-US" altLang="ko-KR" sz="1600" b="0" i="0" dirty="0">
              <a:solidFill>
                <a:schemeClr val="tx1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357E5-794B-3DDB-607D-0F5644DFB9A2}"/>
              </a:ext>
            </a:extLst>
          </p:cNvPr>
          <p:cNvSpPr/>
          <p:nvPr/>
        </p:nvSpPr>
        <p:spPr>
          <a:xfrm>
            <a:off x="10561801" y="4991100"/>
            <a:ext cx="6705599" cy="1065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페이지가 완전히 로드된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으로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=&gt;  “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버튼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클릭이벤트로 서버에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GET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요청을 보내고 조회된 데이터를 페이지에  렌더링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D245-F393-5E01-3FC5-2DA420003407}"/>
              </a:ext>
            </a:extLst>
          </p:cNvPr>
          <p:cNvGrpSpPr/>
          <p:nvPr/>
        </p:nvGrpSpPr>
        <p:grpSpPr>
          <a:xfrm>
            <a:off x="10134600" y="6435957"/>
            <a:ext cx="7560000" cy="2947372"/>
            <a:chOff x="10348564" y="6266933"/>
            <a:chExt cx="7560000" cy="2947372"/>
          </a:xfrm>
        </p:grpSpPr>
        <p:pic>
          <p:nvPicPr>
            <p:cNvPr id="40" name="그림 3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4E01F1D-D561-9B00-F6FE-C1C697CB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4"/>
            <a:stretch/>
          </p:blipFill>
          <p:spPr>
            <a:xfrm>
              <a:off x="10348564" y="6266933"/>
              <a:ext cx="7560000" cy="2947372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D914EE-104D-E83E-84EB-0DF3C366FD92}"/>
                </a:ext>
              </a:extLst>
            </p:cNvPr>
            <p:cNvSpPr/>
            <p:nvPr/>
          </p:nvSpPr>
          <p:spPr>
            <a:xfrm>
              <a:off x="15316665" y="6341875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PaylistMapper.java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411588-EFBC-B4F7-C438-CB30E26037A7}"/>
                </a:ext>
              </a:extLst>
            </p:cNvPr>
            <p:cNvSpPr/>
            <p:nvPr/>
          </p:nvSpPr>
          <p:spPr>
            <a:xfrm>
              <a:off x="10668000" y="7930272"/>
              <a:ext cx="4038600" cy="618280"/>
            </a:xfrm>
            <a:prstGeom prst="rect">
              <a:avLst/>
            </a:prstGeom>
            <a:solidFill>
              <a:srgbClr val="9BBB59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5D66D88-0E28-ABEF-9A5F-2472F4B62204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EF2A380A-9876-7EFE-3C81-C6DDD4469FA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DB5B2B3-8E49-4986-33A6-14FB5C72D73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FC5A2882-8350-02D1-64B3-07A9A5FF557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8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31345FC-C2F0-7F72-9BBE-EF0878B33629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87E8E239-5507-03F5-86FB-A8A25BAB45D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22D2A129-16CE-B245-54A1-A25AE012C8D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5C96C24C-6813-00D3-F6CE-E8161272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01" y="4169902"/>
            <a:ext cx="8280000" cy="5706191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86178E7-FDF0-98E1-0310-DB028225B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1" y="4169902"/>
            <a:ext cx="8280000" cy="469306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22980F-E634-1F32-D198-6C88C91602CF}"/>
              </a:ext>
            </a:extLst>
          </p:cNvPr>
          <p:cNvSpPr/>
          <p:nvPr/>
        </p:nvSpPr>
        <p:spPr>
          <a:xfrm>
            <a:off x="360927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23F6E8-E2A6-37A9-E98C-FADFBA9208DC}"/>
              </a:ext>
            </a:extLst>
          </p:cNvPr>
          <p:cNvSpPr/>
          <p:nvPr/>
        </p:nvSpPr>
        <p:spPr>
          <a:xfrm>
            <a:off x="1274192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결제 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03EAB6-4E9C-F770-745C-31770D882375}"/>
              </a:ext>
            </a:extLst>
          </p:cNvPr>
          <p:cNvSpPr/>
          <p:nvPr/>
        </p:nvSpPr>
        <p:spPr>
          <a:xfrm>
            <a:off x="42865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= “Y”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 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수정된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4CB6F9-EA37-A8F1-953A-E5FBDEF52440}"/>
              </a:ext>
            </a:extLst>
          </p:cNvPr>
          <p:cNvSpPr/>
          <p:nvPr/>
        </p:nvSpPr>
        <p:spPr>
          <a:xfrm>
            <a:off x="956130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paycheck=“N”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 데이터가 추가된 지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시간이 지난 주문내역 조회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결제완료 하지 않고 페이지를 이동하는 등의 미결제 내역은 스케줄러로 한시간마다 체크하여 데이터 삭제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509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F2179-AC2D-18FC-C8A1-BBA6553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FE4FB705-FB07-FBD5-2A7F-1FE50B14E0D7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BF837ECA-492B-C8E0-A6F6-86D26CD50D65}"/>
              </a:ext>
            </a:extLst>
          </p:cNvPr>
          <p:cNvGrpSpPr/>
          <p:nvPr/>
        </p:nvGrpSpPr>
        <p:grpSpPr>
          <a:xfrm>
            <a:off x="762000" y="524515"/>
            <a:ext cx="467701" cy="580385"/>
            <a:chOff x="0" y="-76200"/>
            <a:chExt cx="286166" cy="355112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DAEF2039-4E68-C1DC-C739-71B667FB93C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55AB4DC7-02B0-64DE-50BF-2B02B4BE21B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5AE8B8-0E3F-1675-E5C5-A298C61E04D9}"/>
              </a:ext>
            </a:extLst>
          </p:cNvPr>
          <p:cNvGrpSpPr/>
          <p:nvPr/>
        </p:nvGrpSpPr>
        <p:grpSpPr>
          <a:xfrm>
            <a:off x="2788714" y="1790699"/>
            <a:ext cx="12710573" cy="7859271"/>
            <a:chOff x="2727857" y="1790699"/>
            <a:chExt cx="12710573" cy="785927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928ED8F-8E26-6BBF-7893-1D5639D4758A}"/>
                </a:ext>
              </a:extLst>
            </p:cNvPr>
            <p:cNvGrpSpPr/>
            <p:nvPr/>
          </p:nvGrpSpPr>
          <p:grpSpPr>
            <a:xfrm>
              <a:off x="2727857" y="4148718"/>
              <a:ext cx="12710573" cy="2809561"/>
              <a:chOff x="2727857" y="4174024"/>
              <a:chExt cx="12710573" cy="2809561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727857" y="4174024"/>
                <a:ext cx="12710573" cy="2809561"/>
                <a:chOff x="0" y="0"/>
                <a:chExt cx="2922284" cy="40213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4729179" y="4260568"/>
                <a:ext cx="10219871" cy="26364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기획부터 작업 기간과 작업 내용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과정을 문서로 작업하며 사이트 하나를 통째로 구현한 것은 처음이었습니다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처음에는 실무에서 하게 될 팀프로젝트의 과정을 먼저 경험해보고 덜 헤매자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해서 시작한 팀 작업이었지만 역할을 나누어 작업 기간을 나누었더니 책임감이 생겼고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작업 내용과 과정을 기술하니 현재 진행 상태 파악과 이슈가 발생했을 때 문제점을 찾아내는데 큰 도움이 되었습니다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그리고 사이트를 처음부터 끝까지 만들면서  기능별로 배웠던 코드와 만들었던 코드들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사용할 일이 있을 것 같아 보관해 두었던 코드들을 모아 하나의 파일이 되는 작업이 재미있었습니다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문서 작업을 하면서 그저 하라고 해서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좋다고 해서 </a:t>
                </a:r>
                <a:r>
                  <a:rPr lang="ko-KR" altLang="en-US" sz="13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했었던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스프링의 구조가 점차 이해되었고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코드 한 줄 한 줄의 의미를 되새길 수 있어 많은 공부가 되었습니다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이전에는 자바와 데이터베이스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그리고 프론트 단의 작업을 배우긴 했지만 저에겐 모두 별개의 느낌이었습니다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자바에서 클래스를 만들 수는 있었지만 그걸 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HTML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파일에서 어떻게 사용하지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? DB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에 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INSERT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는 할 수 있었지만 그걸 자바파일에서 어떻게 사용하지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?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하고 생각만 하는 상태였는데 서로를 연결하면서 궁금증이 해소되고 성취감을 느끼며 더욱 흥미를 느낄 수 있었습니다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537D2A-DD2A-E9F2-FAC8-CA67955F780C}"/>
                  </a:ext>
                </a:extLst>
              </p:cNvPr>
              <p:cNvSpPr txBox="1"/>
              <p:nvPr/>
            </p:nvSpPr>
            <p:spPr>
              <a:xfrm>
                <a:off x="3006321" y="5269977"/>
                <a:ext cx="1296984" cy="6176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진수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EAB44C8-3C61-2E01-3BF5-DA5372309D07}"/>
                </a:ext>
              </a:extLst>
            </p:cNvPr>
            <p:cNvGrpSpPr/>
            <p:nvPr/>
          </p:nvGrpSpPr>
          <p:grpSpPr>
            <a:xfrm>
              <a:off x="2727857" y="1790699"/>
              <a:ext cx="12710573" cy="2186329"/>
              <a:chOff x="2727857" y="1790699"/>
              <a:chExt cx="12710573" cy="218632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2727857" y="1790699"/>
                <a:ext cx="12710573" cy="2186329"/>
                <a:chOff x="0" y="0"/>
                <a:chExt cx="2922284" cy="40213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8A399D67-DCD0-14FD-C3C7-EB5074692220}"/>
                  </a:ext>
                </a:extLst>
              </p:cNvPr>
              <p:cNvSpPr txBox="1"/>
              <p:nvPr/>
            </p:nvSpPr>
            <p:spPr>
              <a:xfrm>
                <a:off x="4729178" y="2256864"/>
                <a:ext cx="9901221" cy="12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데이터베이스에서 데이터를 불러와 페이지들을 구현하는 게 생각보다 많이 힘들었습니다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처음에 구상했던 부분과 실제 구현한 부분이 달라서 많은 수정이 있었는데 이를 계기로 기획 단계의 중요성을 다시 한번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깨달았습니다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팀원과 함께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Git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을 사용하면서 코드를 하나 수정하는 것과 다른 사람의 코드를 이해하는 데 많은 의사소통이 필요했던 것 같습니다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소프트웨어를 분석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설계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구현 까지 전부 함께 하니 서로 정도 많이 들었고 유익하고 값진 시간이었습니다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4DBF0-AEFE-07B8-57AC-6DA778379158}"/>
                  </a:ext>
                </a:extLst>
              </p:cNvPr>
              <p:cNvSpPr txBox="1"/>
              <p:nvPr/>
            </p:nvSpPr>
            <p:spPr>
              <a:xfrm>
                <a:off x="3006321" y="2606864"/>
                <a:ext cx="12969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재한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9A7C79C-0976-6DCF-9F84-087077714D89}"/>
                </a:ext>
              </a:extLst>
            </p:cNvPr>
            <p:cNvGrpSpPr/>
            <p:nvPr/>
          </p:nvGrpSpPr>
          <p:grpSpPr>
            <a:xfrm>
              <a:off x="2727857" y="7129970"/>
              <a:ext cx="12710573" cy="2520000"/>
              <a:chOff x="2727857" y="7129970"/>
              <a:chExt cx="12710573" cy="2520000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3E95524C-3802-AA8E-72ED-47950A9E6D5E}"/>
                  </a:ext>
                </a:extLst>
              </p:cNvPr>
              <p:cNvGrpSpPr/>
              <p:nvPr/>
            </p:nvGrpSpPr>
            <p:grpSpPr>
              <a:xfrm>
                <a:off x="2727857" y="7129970"/>
                <a:ext cx="12710573" cy="2520000"/>
                <a:chOff x="0" y="0"/>
                <a:chExt cx="2922284" cy="402130"/>
              </a:xfrm>
            </p:grpSpPr>
            <p:sp>
              <p:nvSpPr>
                <p:cNvPr id="34" name="Freeform 3">
                  <a:extLst>
                    <a:ext uri="{FF2B5EF4-FFF2-40B4-BE49-F238E27FC236}">
                      <a16:creationId xmlns:a16="http://schemas.microsoft.com/office/drawing/2014/main" id="{616D60A8-3ECB-D41F-71EB-50F9F673EC0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5" name="TextBox 4">
                  <a:extLst>
                    <a:ext uri="{FF2B5EF4-FFF2-40B4-BE49-F238E27FC236}">
                      <a16:creationId xmlns:a16="http://schemas.microsoft.com/office/drawing/2014/main" id="{A2FE9F65-7757-C882-6B2E-8FA63C8BBD9D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32" name="TextBox 29">
                <a:extLst>
                  <a:ext uri="{FF2B5EF4-FFF2-40B4-BE49-F238E27FC236}">
                    <a16:creationId xmlns:a16="http://schemas.microsoft.com/office/drawing/2014/main" id="{EAC192A1-551A-EEB4-ACA4-0FA963444165}"/>
                  </a:ext>
                </a:extLst>
              </p:cNvPr>
              <p:cNvSpPr txBox="1"/>
              <p:nvPr/>
            </p:nvSpPr>
            <p:spPr>
              <a:xfrm>
                <a:off x="4729179" y="7278223"/>
                <a:ext cx="10219871" cy="2223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이전에는 지금까지 배운 컴퓨터 언어 수준으로 내가 과연 뭘 할 수 있을까 막막했는데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Spring MVC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프로세스를 이해하게 되면서 프로그램의 구조와 흐름을 파악할 수 있게 되었습니다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프로젝트를 진행하면서 직접 구현해보니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처음에는 복잡하게만 느껴졌던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MVC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패턴이 여러 작업을 효과적으로 관리해줄 수 있다는 것을 알게 되었고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분리된 로직이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코드간의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 독립성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결합성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용이성을 얼마나 잘 높여주는지 확실히 느낄 수 있었습니다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또한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결제 프로세스를 설계하면서 제가 생각한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로직대로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맵퍼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서비스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컨트롤러를 한 단계 한 단계 진행할 때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코드의 흐름과 제어에 매력을 느낄 수 있었습니다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쇼핑몰 웹 페이지의 기능을 구현해 보고 나니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이제 다른 페이지도 만들어보고 싶다는 생각도 들었고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자신감과 성취감을 얻을 수 있는 유익한 시간이었습니다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더 공부하여 코드를 조금 더 효율적으로 만들 수 있는 개발자가 되고 싶다는 생각이 들었습니다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F9E54A-A853-D479-D18D-6FEA9ABFD297}"/>
                  </a:ext>
                </a:extLst>
              </p:cNvPr>
              <p:cNvSpPr txBox="1"/>
              <p:nvPr/>
            </p:nvSpPr>
            <p:spPr>
              <a:xfrm>
                <a:off x="3006321" y="8107701"/>
                <a:ext cx="12969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승현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E81F-6482-46ED-463B-D48A80B5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C221-FEC7-9FDF-ACD0-FCA03C816B69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26E759-33F9-35CF-5449-7395120DB2DA}"/>
              </a:ext>
            </a:extLst>
          </p:cNvPr>
          <p:cNvGrpSpPr/>
          <p:nvPr/>
        </p:nvGrpSpPr>
        <p:grpSpPr>
          <a:xfrm>
            <a:off x="6357970" y="3390900"/>
            <a:ext cx="5572061" cy="2414961"/>
            <a:chOff x="6357970" y="3390900"/>
            <a:chExt cx="5572061" cy="2414961"/>
          </a:xfrm>
        </p:grpSpPr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32C130C3-0E2C-2999-CED9-30149FA36A8A}"/>
                </a:ext>
              </a:extLst>
            </p:cNvPr>
            <p:cNvSpPr txBox="1"/>
            <p:nvPr/>
          </p:nvSpPr>
          <p:spPr>
            <a:xfrm>
              <a:off x="6357970" y="4488193"/>
              <a:ext cx="5572061" cy="131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프로젝트 개요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660FD85-AE7E-198E-D341-43D73C5FEAB1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837F307-1D1B-2EA1-1D02-8F9B57B07418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76877D8-9E9C-8F9E-A730-B9B48EF9D8C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72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9D4C0-B571-D2D7-8657-698D3E0A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41D1B3-7BD4-1BF5-8D03-C3BF2810C2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hg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4238848215"/>
              </p:ext>
            </p:extLst>
          </p:nvPr>
        </p:nvGraphicFramePr>
        <p:xfrm>
          <a:off x="1981200" y="1943100"/>
          <a:ext cx="14820900" cy="756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28228" y="2605015"/>
            <a:ext cx="1197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Front-end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71" y="4607123"/>
            <a:ext cx="115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Back-end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3982" y="6581935"/>
            <a:ext cx="60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Tool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19128" y="8604580"/>
            <a:ext cx="1498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Management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395" y="2176143"/>
            <a:ext cx="525504" cy="7845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01505" y="300594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HTML5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597" y="2123756"/>
            <a:ext cx="769753" cy="8659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72356" y="302888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HTML5, SCSS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8797" y="2123755"/>
            <a:ext cx="769753" cy="7919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43106" y="3000621"/>
            <a:ext cx="117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Javascript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2237" y="4039649"/>
            <a:ext cx="1322186" cy="9312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20511" y="4935437"/>
            <a:ext cx="68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356" y="4208928"/>
            <a:ext cx="1504383" cy="7344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79581" y="4935437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Spring Framework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4670" y="4132728"/>
            <a:ext cx="1530446" cy="868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344150" y="493543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MySQL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9754" y="4132728"/>
            <a:ext cx="1066706" cy="9451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66538" y="497646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MyBatis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4550" y="8122013"/>
            <a:ext cx="1796440" cy="91123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3106" y="884858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GitHub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7950" y="6266328"/>
            <a:ext cx="850938" cy="6719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88966" y="696379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Visual Studio Code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3893" y="6263871"/>
            <a:ext cx="612057" cy="61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8132205" y="6963796"/>
            <a:ext cx="219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MySQL Workbench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48950" y="6185993"/>
            <a:ext cx="807533" cy="79188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515691" y="699164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HeidiSQL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196B21A-E4BE-D068-C1E1-6E62C77A8EEF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637DA869-9754-66B1-3446-2F3F12DD452C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92A660C6-D5AB-BD14-2787-15F96335C67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95B9B7F5-7B52-097A-F4B6-3C936AB0F37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73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DCC7-DC1A-FAF8-FD84-E912EC1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E5BC36-6D50-3883-396A-BE5056ABD2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883591B1-2ECD-8C0C-3870-A7A761A81D47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Gantt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Chart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WBS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EB982BBD-742E-282C-FB7F-8CA747C9C8DD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86619349-B546-A5C7-CE56-81A01C09C50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C4E0BF40-18F2-95CA-4141-C0D3AE06D15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11" name="그림 10" descr="텍스트, 낱말맞추기 퍼즐, 번호이(가) 표시된 사진&#10;&#10;자동 생성된 설명">
            <a:extLst>
              <a:ext uri="{FF2B5EF4-FFF2-40B4-BE49-F238E27FC236}">
                <a16:creationId xmlns:a16="http://schemas.microsoft.com/office/drawing/2014/main" id="{C3983194-ACF2-CB15-8E7B-5F6A37E4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714500"/>
            <a:ext cx="9870100" cy="609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 descr="텍스트, 낱말맞추기 퍼즐, 번호, 폰트이(가) 표시된 사진&#10;&#10;자동 생성된 설명">
            <a:extLst>
              <a:ext uri="{FF2B5EF4-FFF2-40B4-BE49-F238E27FC236}">
                <a16:creationId xmlns:a16="http://schemas.microsoft.com/office/drawing/2014/main" id="{3155CA72-9B45-5E27-1393-476A0B03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" y="5401679"/>
            <a:ext cx="11213591" cy="44443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3C9CE7-F463-4FD2-231F-8A3ABC26B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8748" r="6067" b="27677"/>
          <a:stretch/>
        </p:blipFill>
        <p:spPr>
          <a:xfrm>
            <a:off x="548640" y="1754357"/>
            <a:ext cx="6652727" cy="32004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5A8E1D-F805-A766-6464-E50D95353DA9}"/>
              </a:ext>
            </a:extLst>
          </p:cNvPr>
          <p:cNvSpPr/>
          <p:nvPr/>
        </p:nvSpPr>
        <p:spPr>
          <a:xfrm>
            <a:off x="12420600" y="8283930"/>
            <a:ext cx="4965190" cy="15621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인원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3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명</a:t>
            </a:r>
            <a:endParaRPr lang="en-US" altLang="ko-KR" dirty="0">
              <a:solidFill>
                <a:srgbClr val="211F1C"/>
              </a:solidFill>
              <a:latin typeface="윤고딕" panose="020B0600000101010101" charset="-127"/>
              <a:ea typeface="윤고딕" panose="020B0600000101010101" charset="-127"/>
              <a:cs typeface="윤고딕"/>
              <a:sym typeface="윤고딕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페이지 수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26page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기간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2024.10.24-12.10 ( 48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일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)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37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945823-4A8A-EC78-0356-A00E29154C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마인드맵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EBCE2210-D4A6-066C-7FC3-D27FD5C9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48" y="1660275"/>
            <a:ext cx="9671304" cy="80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AFD149-98B1-5EAD-0F8D-36B65A68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EA050842-CD4F-618D-F117-678F7F281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9022" r="6257" b="29438"/>
          <a:stretch/>
        </p:blipFill>
        <p:spPr>
          <a:xfrm>
            <a:off x="684000" y="1608451"/>
            <a:ext cx="16920000" cy="8411849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C9B4892A-9C22-290D-3552-010C2267574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779670A4-BD28-9005-14C9-B98186B35EE2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B6A0570E-4982-A67E-1D72-2A48D16BCA9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F699E51E-F222-80F7-770B-76BC7364207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80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2150</Words>
  <Application>Microsoft Office PowerPoint</Application>
  <PresentationFormat>사용자 지정</PresentationFormat>
  <Paragraphs>387</Paragraphs>
  <Slides>50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윤고딕</vt:lpstr>
      <vt:lpstr>Calibri</vt:lpstr>
      <vt:lpstr>Arial</vt:lpstr>
      <vt:lpstr>Anton</vt:lpstr>
      <vt:lpstr>TDTD한강고딕</vt:lpstr>
      <vt:lpstr>Aleo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Seunghyeon Lee</cp:lastModifiedBy>
  <cp:revision>164</cp:revision>
  <dcterms:created xsi:type="dcterms:W3CDTF">2006-08-16T00:00:00Z</dcterms:created>
  <dcterms:modified xsi:type="dcterms:W3CDTF">2024-12-19T07:52:54Z</dcterms:modified>
  <dc:identifier>DAGRRh_spmw</dc:identifier>
</cp:coreProperties>
</file>